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6" r:id="rId1"/>
  </p:sldMasterIdLst>
  <p:notesMasterIdLst>
    <p:notesMasterId r:id="rId3"/>
  </p:notesMasterIdLst>
  <p:sldIdLst>
    <p:sldId id="258" r:id="rId2"/>
  </p:sldIdLst>
  <p:sldSz cx="10287000" cy="15773400"/>
  <p:notesSz cx="10287000" cy="15773400"/>
  <p:embeddedFontLst>
    <p:embeddedFont>
      <p:font typeface="Teko" panose="02000000000000000000" pitchFamily="2" charset="77"/>
      <p:regular r:id="rId4"/>
      <p:bold r:id="rId5"/>
    </p:embeddedFont>
    <p:embeddedFont>
      <p:font typeface="Ubuntu" panose="020B0504030602030204" pitchFamily="34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13"/>
    <p:restoredTop sz="94658"/>
  </p:normalViewPr>
  <p:slideViewPr>
    <p:cSldViewPr>
      <p:cViewPr varScale="1">
        <p:scale>
          <a:sx n="50" d="100"/>
          <a:sy n="50" d="100"/>
        </p:scale>
        <p:origin x="3640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57700" cy="790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827713" y="0"/>
            <a:ext cx="4457700" cy="790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123B4-A380-E740-BDF3-EECC04FC7F55}" type="datetimeFigureOut">
              <a:rPr lang="en-US" smtClean="0"/>
              <a:t>9/17/24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08363" y="1971675"/>
            <a:ext cx="3470275" cy="5322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28700" y="7591425"/>
            <a:ext cx="8229600" cy="62103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4982825"/>
            <a:ext cx="4457700" cy="790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27713" y="14982825"/>
            <a:ext cx="4457700" cy="790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6613B-4492-3D47-9421-ED9ACD5BE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986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image: Right Click/Change Picture&gt;From a File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Adjust image cropping, positioning, and scaling: Right-click/Crop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text: Select text and paste or type new content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Export: Main Menu/File/Export/File Format&gt;PDF or JPG</a:t>
            </a:r>
            <a:endParaRPr lang="en-US" b="0" i="0" u="none" strike="noStrike">
              <a:solidFill>
                <a:schemeClr val="tx1"/>
              </a:solidFill>
              <a:effectLst/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6613B-4492-3D47-9421-ED9ACD5BE8A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80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0" descr="A person wearing helmet pointing at another pers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287000" cy="1577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0"/>
          <p:cNvSpPr txBox="1">
            <a:spLocks noGrp="1"/>
          </p:cNvSpPr>
          <p:nvPr>
            <p:ph type="ctrTitle"/>
          </p:nvPr>
        </p:nvSpPr>
        <p:spPr>
          <a:xfrm>
            <a:off x="329097" y="7219913"/>
            <a:ext cx="4722668" cy="2287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eko"/>
              <a:buNone/>
              <a:defRPr sz="3600" b="0" i="0">
                <a:solidFill>
                  <a:schemeClr val="lt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subTitle" idx="1"/>
          </p:nvPr>
        </p:nvSpPr>
        <p:spPr>
          <a:xfrm>
            <a:off x="329096" y="9321382"/>
            <a:ext cx="4722667" cy="1315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688" b="0" i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>
              <a:lnSpc>
                <a:spcPct val="10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844"/>
            </a:lvl2pPr>
            <a:lvl3pPr lvl="2" algn="ctr">
              <a:lnSpc>
                <a:spcPct val="10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759"/>
            </a:lvl3pPr>
            <a:lvl4pPr lvl="3" algn="ctr">
              <a:lnSpc>
                <a:spcPct val="10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75"/>
            </a:lvl4pPr>
            <a:lvl5pPr lvl="4" algn="ctr">
              <a:lnSpc>
                <a:spcPct val="10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75"/>
            </a:lvl5pPr>
            <a:lvl6pPr lvl="5" algn="ctr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75"/>
            </a:lvl6pPr>
            <a:lvl7pPr lvl="6" algn="ctr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75"/>
            </a:lvl7pPr>
            <a:lvl8pPr lvl="7" algn="ctr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75"/>
            </a:lvl8pPr>
            <a:lvl9pPr lvl="8" algn="ctr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75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312134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1"/>
          <p:cNvSpPr txBox="1">
            <a:spLocks noGrp="1"/>
          </p:cNvSpPr>
          <p:nvPr>
            <p:ph type="title"/>
          </p:nvPr>
        </p:nvSpPr>
        <p:spPr>
          <a:xfrm>
            <a:off x="472158" y="1357058"/>
            <a:ext cx="8523925" cy="1520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b="0" i="0"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Google Shape;14;p21"/>
          <p:cNvSpPr txBox="1">
            <a:spLocks noGrp="1"/>
          </p:cNvSpPr>
          <p:nvPr>
            <p:ph type="body" idx="1"/>
          </p:nvPr>
        </p:nvSpPr>
        <p:spPr>
          <a:xfrm>
            <a:off x="472158" y="3222696"/>
            <a:ext cx="8523925" cy="11292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514350" lvl="0" indent="-342900" algn="l">
              <a:lnSpc>
                <a:spcPct val="110000"/>
              </a:lnSpc>
              <a:spcBef>
                <a:spcPts val="422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350" b="0" i="0">
                <a:latin typeface="Ubuntu"/>
                <a:ea typeface="Ubuntu"/>
                <a:cs typeface="Ubuntu"/>
                <a:sym typeface="Ubuntu"/>
              </a:defRPr>
            </a:lvl1pPr>
            <a:lvl2pPr marL="1028700" lvl="1" indent="-342900" algn="l">
              <a:lnSpc>
                <a:spcPct val="110000"/>
              </a:lnSpc>
              <a:spcBef>
                <a:spcPts val="21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350" b="0" i="0">
                <a:latin typeface="Ubuntu"/>
                <a:ea typeface="Ubuntu"/>
                <a:cs typeface="Ubuntu"/>
                <a:sym typeface="Ubuntu"/>
              </a:defRPr>
            </a:lvl2pPr>
            <a:lvl3pPr marL="1543050" lvl="2" indent="-342900" algn="l">
              <a:lnSpc>
                <a:spcPct val="110000"/>
              </a:lnSpc>
              <a:spcBef>
                <a:spcPts val="21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350" b="0" i="0">
                <a:latin typeface="Ubuntu"/>
                <a:ea typeface="Ubuntu"/>
                <a:cs typeface="Ubuntu"/>
                <a:sym typeface="Ubuntu"/>
              </a:defRPr>
            </a:lvl3pPr>
            <a:lvl4pPr marL="2057400" lvl="3" indent="-342900" algn="l">
              <a:lnSpc>
                <a:spcPct val="110000"/>
              </a:lnSpc>
              <a:spcBef>
                <a:spcPts val="21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350" b="0" i="0">
                <a:latin typeface="Ubuntu"/>
                <a:ea typeface="Ubuntu"/>
                <a:cs typeface="Ubuntu"/>
                <a:sym typeface="Ubuntu"/>
              </a:defRPr>
            </a:lvl4pPr>
            <a:lvl5pPr marL="2571750" lvl="4" indent="-342900" algn="l">
              <a:lnSpc>
                <a:spcPct val="110000"/>
              </a:lnSpc>
              <a:spcBef>
                <a:spcPts val="21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350" b="0" i="0">
                <a:latin typeface="Ubuntu"/>
                <a:ea typeface="Ubuntu"/>
                <a:cs typeface="Ubuntu"/>
                <a:sym typeface="Ubuntu"/>
              </a:defRPr>
            </a:lvl5pPr>
            <a:lvl6pPr marL="3086100" lvl="5" indent="-385763" algn="l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600450" lvl="6" indent="-385763" algn="l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114800" lvl="7" indent="-385763" algn="l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629150" lvl="8" indent="-385763" algn="l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Google Shape;15;p21"/>
          <p:cNvSpPr/>
          <p:nvPr/>
        </p:nvSpPr>
        <p:spPr>
          <a:xfrm>
            <a:off x="472158" y="15147259"/>
            <a:ext cx="1548651" cy="164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122" tIns="30122" rIns="30122" bIns="30122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75" b="0" i="0" u="none" strike="noStrike" cap="none" dirty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© 2024 Motorcycle Safety Foundation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51422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97580" y="14669262"/>
            <a:ext cx="3291840" cy="7886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14350" y="14669262"/>
            <a:ext cx="2366010" cy="7886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7406640" y="14669262"/>
            <a:ext cx="2366010" cy="7886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2390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>
            <a:spLocks noGrp="1"/>
          </p:cNvSpPr>
          <p:nvPr>
            <p:ph type="title"/>
          </p:nvPr>
        </p:nvSpPr>
        <p:spPr>
          <a:xfrm>
            <a:off x="472158" y="839788"/>
            <a:ext cx="8523925" cy="1520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sz="3200" b="0" i="0" u="none" strike="noStrike" cap="none">
                <a:solidFill>
                  <a:schemeClr val="dk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9"/>
          <p:cNvSpPr txBox="1">
            <a:spLocks noGrp="1"/>
          </p:cNvSpPr>
          <p:nvPr>
            <p:ph type="body" idx="1"/>
          </p:nvPr>
        </p:nvSpPr>
        <p:spPr>
          <a:xfrm>
            <a:off x="472157" y="3049185"/>
            <a:ext cx="8523926" cy="1115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04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1178795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>
          <p15:clr>
            <a:srgbClr val="F26B43"/>
          </p15:clr>
        </p15:guide>
        <p15:guide id="2" pos="76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18501AC6-294C-40C4-37E2-3CCC0D353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6014" y="13754100"/>
            <a:ext cx="1675390" cy="1709583"/>
          </a:xfrm>
          <a:prstGeom prst="rect">
            <a:avLst/>
          </a:prstGeom>
        </p:spPr>
      </p:pic>
      <p:pic>
        <p:nvPicPr>
          <p:cNvPr id="43" name="bg object 16">
            <a:extLst>
              <a:ext uri="{FF2B5EF4-FFF2-40B4-BE49-F238E27FC236}">
                <a16:creationId xmlns:a16="http://schemas.microsoft.com/office/drawing/2014/main" id="{DD5928B2-E0DE-DB74-FDD8-F679513CADEA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332"/>
            <a:ext cx="10287000" cy="8988936"/>
          </a:xfrm>
          <a:prstGeom prst="rect">
            <a:avLst/>
          </a:prstGeom>
        </p:spPr>
      </p:pic>
      <p:sp>
        <p:nvSpPr>
          <p:cNvPr id="44" name="bg object 17">
            <a:extLst>
              <a:ext uri="{FF2B5EF4-FFF2-40B4-BE49-F238E27FC236}">
                <a16:creationId xmlns:a16="http://schemas.microsoft.com/office/drawing/2014/main" id="{5962A7CB-C32B-A8E5-7C60-1436D64FCEC9}"/>
              </a:ext>
            </a:extLst>
          </p:cNvPr>
          <p:cNvSpPr/>
          <p:nvPr/>
        </p:nvSpPr>
        <p:spPr>
          <a:xfrm>
            <a:off x="0" y="8994673"/>
            <a:ext cx="10287000" cy="3886200"/>
          </a:xfrm>
          <a:custGeom>
            <a:avLst/>
            <a:gdLst/>
            <a:ahLst/>
            <a:cxnLst/>
            <a:rect l="l" t="t" r="r" b="b"/>
            <a:pathLst>
              <a:path w="10287000" h="3886200">
                <a:moveTo>
                  <a:pt x="10287000" y="0"/>
                </a:moveTo>
                <a:lnTo>
                  <a:pt x="0" y="0"/>
                </a:lnTo>
                <a:lnTo>
                  <a:pt x="0" y="3886187"/>
                </a:lnTo>
                <a:lnTo>
                  <a:pt x="10287000" y="3886187"/>
                </a:lnTo>
                <a:lnTo>
                  <a:pt x="10287000" y="0"/>
                </a:lnTo>
                <a:close/>
              </a:path>
            </a:pathLst>
          </a:custGeom>
          <a:solidFill>
            <a:srgbClr val="EDE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5" name="bg object 18">
            <a:extLst>
              <a:ext uri="{FF2B5EF4-FFF2-40B4-BE49-F238E27FC236}">
                <a16:creationId xmlns:a16="http://schemas.microsoft.com/office/drawing/2014/main" id="{77570AC8-9C22-D049-E4C7-8BB99F54D7EE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925812" y="8724900"/>
            <a:ext cx="6399288" cy="4425704"/>
          </a:xfrm>
          <a:prstGeom prst="rect">
            <a:avLst/>
          </a:prstGeom>
        </p:spPr>
      </p:pic>
      <p:pic>
        <p:nvPicPr>
          <p:cNvPr id="42" name="Graphic 41">
            <a:extLst>
              <a:ext uri="{FF2B5EF4-FFF2-40B4-BE49-F238E27FC236}">
                <a16:creationId xmlns:a16="http://schemas.microsoft.com/office/drawing/2014/main" id="{1B090589-C899-9F6D-6EBB-EF84DABB805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277100" y="13239664"/>
            <a:ext cx="2574920" cy="2098084"/>
          </a:xfrm>
          <a:prstGeom prst="rect">
            <a:avLst/>
          </a:prstGeom>
        </p:spPr>
      </p:pic>
      <p:sp>
        <p:nvSpPr>
          <p:cNvPr id="5" name="object 2">
            <a:extLst>
              <a:ext uri="{FF2B5EF4-FFF2-40B4-BE49-F238E27FC236}">
                <a16:creationId xmlns:a16="http://schemas.microsoft.com/office/drawing/2014/main" id="{20D2198E-36D3-49D5-26C1-5ED1D57BD27E}"/>
              </a:ext>
            </a:extLst>
          </p:cNvPr>
          <p:cNvSpPr txBox="1"/>
          <p:nvPr/>
        </p:nvSpPr>
        <p:spPr>
          <a:xfrm>
            <a:off x="814975" y="9648495"/>
            <a:ext cx="2952750" cy="957570"/>
          </a:xfrm>
          <a:prstGeom prst="rect">
            <a:avLst/>
          </a:prstGeom>
        </p:spPr>
        <p:txBody>
          <a:bodyPr vert="horz" wrap="square" lIns="0" tIns="95250" rIns="0" bIns="0" rtlCol="0">
            <a:spAutoFit/>
          </a:bodyPr>
          <a:lstStyle/>
          <a:p>
            <a:pPr marL="12700" marR="380365">
              <a:lnSpc>
                <a:spcPct val="110600"/>
              </a:lnSpc>
            </a:pPr>
            <a:r>
              <a:rPr lang="en-US" sz="2000" b="1" spc="-50" dirty="0">
                <a:solidFill>
                  <a:srgbClr val="231F20"/>
                </a:solidFill>
                <a:latin typeface="Ubuntu"/>
                <a:cs typeface="Ubuntu"/>
              </a:rPr>
              <a:t>Free</a:t>
            </a:r>
            <a:r>
              <a:rPr lang="en-US" sz="2000" b="1" spc="-7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2000" b="1" spc="-35" dirty="0">
                <a:solidFill>
                  <a:srgbClr val="231F20"/>
                </a:solidFill>
                <a:latin typeface="Ubuntu"/>
                <a:cs typeface="Ubuntu"/>
              </a:rPr>
              <a:t>Riding</a:t>
            </a:r>
            <a:r>
              <a:rPr lang="en-US" sz="2000" b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2000" b="1" spc="-45" dirty="0">
                <a:solidFill>
                  <a:srgbClr val="231F20"/>
                </a:solidFill>
                <a:latin typeface="Ubuntu"/>
                <a:cs typeface="Ubuntu"/>
              </a:rPr>
              <a:t>Skills</a:t>
            </a:r>
            <a:r>
              <a:rPr lang="en-US" sz="2000" b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2000" b="1" spc="-75" dirty="0">
                <a:solidFill>
                  <a:srgbClr val="231F20"/>
                </a:solidFill>
                <a:latin typeface="Ubuntu"/>
                <a:cs typeface="Ubuntu"/>
              </a:rPr>
              <a:t>Test </a:t>
            </a:r>
            <a:r>
              <a:rPr lang="en-US" sz="1600" spc="-20" dirty="0">
                <a:solidFill>
                  <a:srgbClr val="231F20"/>
                </a:solidFill>
                <a:latin typeface="Ubuntu"/>
                <a:cs typeface="Ubuntu"/>
              </a:rPr>
              <a:t>Take</a:t>
            </a:r>
            <a:r>
              <a:rPr lang="en-US" sz="1600" spc="-4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dirty="0">
                <a:solidFill>
                  <a:srgbClr val="231F20"/>
                </a:solidFill>
                <a:latin typeface="Ubuntu"/>
                <a:cs typeface="Ubuntu"/>
              </a:rPr>
              <a:t>the</a:t>
            </a:r>
            <a:r>
              <a:rPr lang="en-US" sz="1600" spc="-4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dirty="0">
                <a:solidFill>
                  <a:srgbClr val="231F20"/>
                </a:solidFill>
                <a:latin typeface="Ubuntu"/>
                <a:cs typeface="Ubuntu"/>
              </a:rPr>
              <a:t>challenge</a:t>
            </a:r>
            <a:r>
              <a:rPr lang="en-US" sz="1600" spc="-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dirty="0">
                <a:solidFill>
                  <a:srgbClr val="231F20"/>
                </a:solidFill>
                <a:latin typeface="Ubuntu"/>
                <a:cs typeface="Ubuntu"/>
              </a:rPr>
              <a:t>of</a:t>
            </a:r>
            <a:r>
              <a:rPr lang="en-US" sz="1600" spc="-4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spc="-25" dirty="0">
                <a:solidFill>
                  <a:srgbClr val="231F20"/>
                </a:solidFill>
                <a:latin typeface="Ubuntu"/>
                <a:cs typeface="Ubuntu"/>
              </a:rPr>
              <a:t>an </a:t>
            </a:r>
            <a:r>
              <a:rPr lang="en-US" sz="1600" dirty="0">
                <a:solidFill>
                  <a:srgbClr val="231F20"/>
                </a:solidFill>
                <a:latin typeface="Ubuntu"/>
                <a:cs typeface="Ubuntu"/>
              </a:rPr>
              <a:t>advanced MSF </a:t>
            </a:r>
            <a:r>
              <a:rPr lang="en-US" sz="1600" spc="-10" dirty="0">
                <a:solidFill>
                  <a:srgbClr val="231F20"/>
                </a:solidFill>
                <a:latin typeface="Ubuntu"/>
                <a:cs typeface="Ubuntu"/>
              </a:rPr>
              <a:t>course!</a:t>
            </a:r>
            <a:endParaRPr lang="en-US" sz="1600" dirty="0">
              <a:latin typeface="Ubuntu"/>
              <a:cs typeface="Ubuntu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D34889E7-140B-68C3-F72A-BBECDE68E1A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6819900" y="8159552"/>
            <a:ext cx="3237458" cy="3237458"/>
          </a:xfrm>
          <a:prstGeom prst="rect">
            <a:avLst/>
          </a:prstGeom>
        </p:spPr>
      </p:pic>
      <p:sp>
        <p:nvSpPr>
          <p:cNvPr id="7" name="object 4">
            <a:extLst>
              <a:ext uri="{FF2B5EF4-FFF2-40B4-BE49-F238E27FC236}">
                <a16:creationId xmlns:a16="http://schemas.microsoft.com/office/drawing/2014/main" id="{8F5904BA-01C8-E4D3-B4EC-6C3ECA6FE460}"/>
              </a:ext>
            </a:extLst>
          </p:cNvPr>
          <p:cNvSpPr txBox="1"/>
          <p:nvPr/>
        </p:nvSpPr>
        <p:spPr>
          <a:xfrm>
            <a:off x="2001664" y="14326968"/>
            <a:ext cx="2921635" cy="523240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20"/>
              </a:spcBef>
            </a:pPr>
            <a:r>
              <a:rPr sz="1600" spc="-30" dirty="0">
                <a:solidFill>
                  <a:srgbClr val="231F20"/>
                </a:solidFill>
                <a:latin typeface="Ubuntu"/>
                <a:cs typeface="Ubuntu"/>
              </a:rPr>
              <a:t>SKILLS</a:t>
            </a:r>
            <a:r>
              <a:rPr sz="1600" spc="-6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spc="-20" dirty="0">
                <a:solidFill>
                  <a:srgbClr val="231F20"/>
                </a:solidFill>
                <a:latin typeface="Ubuntu"/>
                <a:cs typeface="Ubuntu"/>
              </a:rPr>
              <a:t>Check</a:t>
            </a:r>
            <a:r>
              <a:rPr sz="1600" spc="-3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participants,</a:t>
            </a:r>
            <a:r>
              <a:rPr sz="1600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spc="-10" dirty="0">
                <a:solidFill>
                  <a:srgbClr val="231F20"/>
                </a:solidFill>
                <a:latin typeface="Ubuntu"/>
                <a:cs typeface="Ubuntu"/>
              </a:rPr>
              <a:t>bring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your</a:t>
            </a:r>
            <a:r>
              <a:rPr sz="1600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motorcycle</a:t>
            </a:r>
            <a:r>
              <a:rPr sz="1600" spc="-2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and</a:t>
            </a:r>
            <a:r>
              <a:rPr sz="1600" spc="-2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spc="-10" dirty="0">
                <a:solidFill>
                  <a:srgbClr val="231F20"/>
                </a:solidFill>
                <a:latin typeface="Ubuntu"/>
                <a:cs typeface="Ubuntu"/>
              </a:rPr>
              <a:t>gear!</a:t>
            </a:r>
            <a:endParaRPr sz="1600" dirty="0">
              <a:latin typeface="Ubuntu"/>
              <a:cs typeface="Ubuntu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E3217EDA-8655-5250-3BE4-A77C445AC93B}"/>
              </a:ext>
            </a:extLst>
          </p:cNvPr>
          <p:cNvSpPr txBox="1"/>
          <p:nvPr/>
        </p:nvSpPr>
        <p:spPr>
          <a:xfrm>
            <a:off x="555171" y="13241179"/>
            <a:ext cx="4002404" cy="3130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850" b="1" spc="-10" dirty="0">
                <a:solidFill>
                  <a:srgbClr val="231F20"/>
                </a:solidFill>
                <a:latin typeface="Ubuntu"/>
                <a:cs typeface="Ubuntu"/>
              </a:rPr>
              <a:t>Learn</a:t>
            </a:r>
            <a:r>
              <a:rPr sz="1850" b="1" spc="-4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850" b="1" spc="-20" dirty="0">
                <a:solidFill>
                  <a:srgbClr val="231F20"/>
                </a:solidFill>
                <a:latin typeface="Ubuntu"/>
                <a:cs typeface="Ubuntu"/>
              </a:rPr>
              <a:t>more</a:t>
            </a:r>
            <a:r>
              <a:rPr sz="1850" b="1" spc="-4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850" b="1" dirty="0">
                <a:solidFill>
                  <a:srgbClr val="231F20"/>
                </a:solidFill>
                <a:latin typeface="Ubuntu"/>
                <a:cs typeface="Ubuntu"/>
              </a:rPr>
              <a:t>at</a:t>
            </a:r>
            <a:r>
              <a:rPr sz="1850" b="1" spc="-40" dirty="0">
                <a:solidFill>
                  <a:srgbClr val="231F20"/>
                </a:solidFill>
                <a:latin typeface="Ubuntu"/>
                <a:cs typeface="Ubuntu"/>
              </a:rPr>
              <a:t> msf-usa.org/RIDE-</a:t>
            </a:r>
            <a:r>
              <a:rPr sz="1850" b="1" spc="-25" dirty="0">
                <a:solidFill>
                  <a:srgbClr val="231F20"/>
                </a:solidFill>
                <a:latin typeface="Ubuntu"/>
                <a:cs typeface="Ubuntu"/>
              </a:rPr>
              <a:t>day</a:t>
            </a:r>
            <a:endParaRPr sz="1850" dirty="0">
              <a:latin typeface="Ubuntu"/>
              <a:cs typeface="Ubuntu"/>
            </a:endParaRPr>
          </a:p>
        </p:txBody>
      </p:sp>
      <p:sp>
        <p:nvSpPr>
          <p:cNvPr id="3" name="object 5">
            <a:extLst>
              <a:ext uri="{FF2B5EF4-FFF2-40B4-BE49-F238E27FC236}">
                <a16:creationId xmlns:a16="http://schemas.microsoft.com/office/drawing/2014/main" id="{88421E0D-7185-EC29-A509-4A4DC9E2990E}"/>
              </a:ext>
            </a:extLst>
          </p:cNvPr>
          <p:cNvSpPr txBox="1"/>
          <p:nvPr/>
        </p:nvSpPr>
        <p:spPr>
          <a:xfrm>
            <a:off x="814976" y="10968416"/>
            <a:ext cx="4519060" cy="1225015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60"/>
              </a:spcBef>
            </a:pPr>
            <a:r>
              <a:rPr lang="en-US" sz="3600" spc="-45" dirty="0">
                <a:solidFill>
                  <a:srgbClr val="E02826"/>
                </a:solidFill>
                <a:latin typeface="Teko" panose="02000000000000000000" pitchFamily="2" charset="77"/>
                <a:cs typeface="Teko" panose="02000000000000000000" pitchFamily="2" charset="77"/>
              </a:rPr>
              <a:t>DATE | TIME PLACEHOLDER</a:t>
            </a:r>
            <a:endParaRPr sz="3600" dirty="0">
              <a:solidFill>
                <a:srgbClr val="E02826"/>
              </a:solidFill>
              <a:latin typeface="Teko" panose="02000000000000000000" pitchFamily="2" charset="77"/>
              <a:cs typeface="Teko" panose="02000000000000000000" pitchFamily="2" charset="77"/>
            </a:endParaRP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2000" b="1" spc="-20" dirty="0">
                <a:solidFill>
                  <a:schemeClr val="tx1"/>
                </a:solidFill>
                <a:latin typeface="Ubuntu"/>
                <a:cs typeface="Ubuntu"/>
              </a:rPr>
              <a:t>Address Placeholder</a:t>
            </a: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2000" b="1" spc="-20" dirty="0">
                <a:solidFill>
                  <a:schemeClr val="tx1"/>
                </a:solidFill>
                <a:latin typeface="Ubuntu"/>
                <a:cs typeface="Ubuntu"/>
              </a:rPr>
              <a:t>City, ZIP</a:t>
            </a:r>
            <a:endParaRPr sz="2000" b="1" dirty="0">
              <a:solidFill>
                <a:schemeClr val="tx1"/>
              </a:solidFill>
              <a:latin typeface="Ubuntu"/>
              <a:cs typeface="Ubuntu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C9E8E0-FC6F-23C7-B68A-70DE3DB96E9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822152" y="1490247"/>
            <a:ext cx="4026859" cy="601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0435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Custom 21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EC1A2C"/>
      </a:accent1>
      <a:accent2>
        <a:srgbClr val="717902"/>
      </a:accent2>
      <a:accent3>
        <a:srgbClr val="D39501"/>
      </a:accent3>
      <a:accent4>
        <a:srgbClr val="882820"/>
      </a:accent4>
      <a:accent5>
        <a:srgbClr val="A6AAA9"/>
      </a:accent5>
      <a:accent6>
        <a:srgbClr val="4D4E4C"/>
      </a:accent6>
      <a:hlink>
        <a:srgbClr val="EC1A2C"/>
      </a:hlink>
      <a:folHlink>
        <a:srgbClr val="63646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THEME Webinar 1 RIDE Day 2024_</Template>
  <TotalTime>9</TotalTime>
  <Words>91</Words>
  <Application>Microsoft Macintosh PowerPoint</Application>
  <PresentationFormat>Custom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Teko</vt:lpstr>
      <vt:lpstr>Ubuntu</vt:lpstr>
      <vt:lpstr>Aptos</vt:lpstr>
      <vt:lpstr>Arial</vt:lpstr>
      <vt:lpstr>1_Custom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Selma Filipovic</cp:lastModifiedBy>
  <cp:revision>17</cp:revision>
  <dcterms:created xsi:type="dcterms:W3CDTF">2024-07-19T23:31:23Z</dcterms:created>
  <dcterms:modified xsi:type="dcterms:W3CDTF">2024-09-17T21:42:44Z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2024-07-19T00:00:00Z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2024-07-19T00:00:00Z</vt:filetime>
  </property>
  <property fmtid="{D5CDD505-2E9C-101B-9397-08002B2CF9AE}" pid="5" name="Producer">
    <vt:lpwstr>Adobe PDF Library 17.0</vt:lpwstr>
  </property>
</Properties>
</file>