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7" r:id="rId2"/>
  </p:sldIdLst>
  <p:sldSz cx="13716000" cy="17145000"/>
  <p:notesSz cx="13716000" cy="17145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475"/>
  </p:normalViewPr>
  <p:slideViewPr>
    <p:cSldViewPr>
      <p:cViewPr varScale="1">
        <p:scale>
          <a:sx n="75" d="100"/>
          <a:sy n="75" d="100"/>
        </p:scale>
        <p:origin x="2800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042C-22DC-CE4D-9C30-818A975A9D10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2143125"/>
            <a:ext cx="4629150" cy="5786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8251825"/>
            <a:ext cx="10972800" cy="675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5167-F174-174A-80ED-18799DA17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Export: Main Menu/File/Export/File Format&gt;PDF or JPG</a:t>
            </a:r>
            <a:endParaRPr lang="en-US" b="0" i="0" u="none" strike="noStrike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75167-F174-174A-80ED-18799DA17E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36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7847732"/>
            <a:ext cx="6296891" cy="2486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0131937"/>
            <a:ext cx="6296889" cy="1430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0445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47506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3502930"/>
            <a:ext cx="11365233" cy="1227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6444121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549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12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91281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3314332"/>
            <a:ext cx="11365235" cy="12128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621734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bg object 16">
            <a:extLst>
              <a:ext uri="{FF2B5EF4-FFF2-40B4-BE49-F238E27FC236}">
                <a16:creationId xmlns:a16="http://schemas.microsoft.com/office/drawing/2014/main" id="{390B7C0E-A9D4-3494-4619-7DFCFB3D43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9791700"/>
          </a:xfrm>
          <a:prstGeom prst="rect">
            <a:avLst/>
          </a:prstGeom>
        </p:spPr>
      </p:pic>
      <p:sp>
        <p:nvSpPr>
          <p:cNvPr id="39" name="bg object 17">
            <a:extLst>
              <a:ext uri="{FF2B5EF4-FFF2-40B4-BE49-F238E27FC236}">
                <a16:creationId xmlns:a16="http://schemas.microsoft.com/office/drawing/2014/main" id="{4A2E180C-1A80-7BD7-7B3F-63E8340885B2}"/>
              </a:ext>
            </a:extLst>
          </p:cNvPr>
          <p:cNvSpPr/>
          <p:nvPr/>
        </p:nvSpPr>
        <p:spPr>
          <a:xfrm>
            <a:off x="0" y="9791725"/>
            <a:ext cx="13716000" cy="7353300"/>
          </a:xfrm>
          <a:custGeom>
            <a:avLst/>
            <a:gdLst/>
            <a:ahLst/>
            <a:cxnLst/>
            <a:rect l="l" t="t" r="r" b="b"/>
            <a:pathLst>
              <a:path w="13716000" h="7353300">
                <a:moveTo>
                  <a:pt x="13716000" y="0"/>
                </a:moveTo>
                <a:lnTo>
                  <a:pt x="0" y="0"/>
                </a:lnTo>
                <a:lnTo>
                  <a:pt x="0" y="7353274"/>
                </a:lnTo>
                <a:lnTo>
                  <a:pt x="13716000" y="7353274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6" name="bg object 18">
            <a:extLst>
              <a:ext uri="{FF2B5EF4-FFF2-40B4-BE49-F238E27FC236}">
                <a16:creationId xmlns:a16="http://schemas.microsoft.com/office/drawing/2014/main" id="{C7206A16-44AC-9DB0-9702-A9C94A76F3E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8176132"/>
            <a:ext cx="8000999" cy="6298967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E07CF13D-B3A2-10BD-1DAF-797A164B2D24}"/>
              </a:ext>
            </a:extLst>
          </p:cNvPr>
          <p:cNvSpPr txBox="1"/>
          <p:nvPr/>
        </p:nvSpPr>
        <p:spPr>
          <a:xfrm>
            <a:off x="4602735" y="10904261"/>
            <a:ext cx="7543800" cy="2142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25"/>
              </a:spcBef>
            </a:pPr>
            <a:r>
              <a:rPr sz="3200" b="1" spc="-12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95" dirty="0">
                <a:solidFill>
                  <a:srgbClr val="231F20"/>
                </a:solidFill>
                <a:latin typeface="Ubuntu"/>
                <a:cs typeface="Ubuntu"/>
              </a:rPr>
              <a:t>Your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200" dirty="0">
              <a:latin typeface="Ubuntu"/>
              <a:cs typeface="Ubuntu"/>
            </a:endParaRPr>
          </a:p>
          <a:p>
            <a:pPr marL="12700" marR="146050" algn="l">
              <a:lnSpc>
                <a:spcPct val="104200"/>
              </a:lnSpc>
              <a:spcBef>
                <a:spcPts val="770"/>
              </a:spcBef>
            </a:pPr>
            <a:r>
              <a:rPr sz="3200" spc="-20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200" spc="-10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in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br>
              <a:rPr lang="en-US" sz="3200" spc="-130" dirty="0">
                <a:solidFill>
                  <a:srgbClr val="231F20"/>
                </a:solidFill>
                <a:latin typeface="Ubuntu"/>
                <a:cs typeface="Ubuntu"/>
              </a:rPr>
            </a:b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50" dirty="0">
                <a:solidFill>
                  <a:srgbClr val="231F20"/>
                </a:solidFill>
                <a:latin typeface="Ubuntu"/>
                <a:cs typeface="Ubuntu"/>
              </a:rPr>
              <a:t>—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200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200" dirty="0">
              <a:latin typeface="Ubuntu"/>
              <a:cs typeface="Ubuntu"/>
            </a:endParaRPr>
          </a:p>
          <a:p>
            <a:pPr marL="12700" marR="90170" algn="l">
              <a:lnSpc>
                <a:spcPct val="104900"/>
              </a:lnSpc>
              <a:spcBef>
                <a:spcPts val="1535"/>
              </a:spcBef>
            </a:pP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50" i="1" spc="-6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25" dirty="0">
                <a:solidFill>
                  <a:srgbClr val="231F20"/>
                </a:solidFill>
                <a:latin typeface="Ubuntu"/>
                <a:cs typeface="Ubuntu"/>
              </a:rPr>
              <a:t>and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50" dirty="0">
              <a:latin typeface="Ubuntu"/>
              <a:cs typeface="Ubuntu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1F28A5F-49D8-EDE9-5502-836E6370D5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09599" y="10340115"/>
            <a:ext cx="3718785" cy="3718785"/>
          </a:xfrm>
          <a:prstGeom prst="rect">
            <a:avLst/>
          </a:prstGeom>
        </p:spPr>
      </p:pic>
      <p:sp>
        <p:nvSpPr>
          <p:cNvPr id="2" name="object 5">
            <a:extLst>
              <a:ext uri="{FF2B5EF4-FFF2-40B4-BE49-F238E27FC236}">
                <a16:creationId xmlns:a16="http://schemas.microsoft.com/office/drawing/2014/main" id="{71BBC3D3-2FAF-93CC-1F6A-9AE1BB9623B3}"/>
              </a:ext>
            </a:extLst>
          </p:cNvPr>
          <p:cNvSpPr txBox="1"/>
          <p:nvPr/>
        </p:nvSpPr>
        <p:spPr>
          <a:xfrm>
            <a:off x="4602735" y="13808007"/>
            <a:ext cx="8000999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EEFCB21-E59E-2AD9-C61D-21FED0D554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26424" y="5803760"/>
            <a:ext cx="3678554" cy="2997340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0D6A18D3-188A-BA9E-C117-113141FF6F5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52367" y="908397"/>
            <a:ext cx="5356624" cy="799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216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12</TotalTime>
  <Words>89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18</cp:revision>
  <dcterms:created xsi:type="dcterms:W3CDTF">2024-07-19T23:57:41Z</dcterms:created>
  <dcterms:modified xsi:type="dcterms:W3CDTF">2024-07-21T22:20:37Z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