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7" r:id="rId2"/>
  </p:sldIdLst>
  <p:sldSz cx="4800600" cy="6629400"/>
  <p:notesSz cx="4800600" cy="66294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8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40"/>
    <p:restoredTop sz="87808"/>
  </p:normalViewPr>
  <p:slideViewPr>
    <p:cSldViewPr>
      <p:cViewPr varScale="1">
        <p:scale>
          <a:sx n="110" d="100"/>
          <a:sy n="110" d="100"/>
        </p:scale>
        <p:origin x="342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079625" cy="331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719388" y="0"/>
            <a:ext cx="2079625" cy="331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04988-57CC-944F-96E0-188A0F90739C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90675" y="828675"/>
            <a:ext cx="1619250" cy="2236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79425" y="3190875"/>
            <a:ext cx="3841750" cy="26098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297613"/>
            <a:ext cx="2079625" cy="331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719388" y="6297613"/>
            <a:ext cx="2079625" cy="331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E5F59-24FC-8246-8DBD-75BFD151F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523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CE5F59-24FC-8246-8DBD-75BFD151F2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8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4800600" cy="662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153578" y="3034456"/>
            <a:ext cx="2203912" cy="961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168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153578" y="3917682"/>
            <a:ext cx="2203911" cy="552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197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788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394"/>
            </a:lvl2pPr>
            <a:lvl3pPr lvl="2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354"/>
            </a:lvl3pPr>
            <a:lvl4pPr lvl="3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4pPr>
            <a:lvl5pPr lvl="4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5pPr>
            <a:lvl6pPr lvl="5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6pPr>
            <a:lvl7pPr lvl="6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7pPr>
            <a:lvl8pPr lvl="7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8pPr>
            <a:lvl9pPr lvl="8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44379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220340" y="570358"/>
            <a:ext cx="3977832" cy="639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220340" y="1354466"/>
            <a:ext cx="3977832" cy="474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0030" lvl="0" indent="-160020" algn="l">
              <a:lnSpc>
                <a:spcPct val="110000"/>
              </a:lnSpc>
              <a:spcBef>
                <a:spcPts val="197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1pPr>
            <a:lvl2pPr marL="480060" lvl="1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2pPr>
            <a:lvl3pPr marL="720090" lvl="2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3pPr>
            <a:lvl4pPr marL="960120" lvl="3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4pPr>
            <a:lvl5pPr marL="1200150" lvl="4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5pPr>
            <a:lvl6pPr marL="1440180" lvl="5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80210" lvl="6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920240" lvl="7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160270" lvl="8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220340" y="6362420"/>
            <a:ext cx="722704" cy="76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057" tIns="14057" rIns="14057" bIns="14057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577529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632204" y="6165342"/>
            <a:ext cx="1536192" cy="3314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40030" y="6165342"/>
            <a:ext cx="1104138" cy="3314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3456432" y="6165342"/>
            <a:ext cx="1104138" cy="3314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329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220340" y="352954"/>
            <a:ext cx="3977832" cy="639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220340" y="1281542"/>
            <a:ext cx="3977832" cy="468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158248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1EF9144-3BA3-AC1E-BB02-9781B8B20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9344" y="5541928"/>
            <a:ext cx="818971" cy="835685"/>
          </a:xfrm>
          <a:prstGeom prst="rect">
            <a:avLst/>
          </a:prstGeom>
        </p:spPr>
      </p:pic>
      <p:sp>
        <p:nvSpPr>
          <p:cNvPr id="9" name="bg object 17">
            <a:extLst>
              <a:ext uri="{FF2B5EF4-FFF2-40B4-BE49-F238E27FC236}">
                <a16:creationId xmlns:a16="http://schemas.microsoft.com/office/drawing/2014/main" id="{F85A1FF0-446F-DC87-BF9C-44CB82648E45}"/>
              </a:ext>
            </a:extLst>
          </p:cNvPr>
          <p:cNvSpPr/>
          <p:nvPr/>
        </p:nvSpPr>
        <p:spPr>
          <a:xfrm>
            <a:off x="0" y="3314700"/>
            <a:ext cx="4800600" cy="1828800"/>
          </a:xfrm>
          <a:custGeom>
            <a:avLst/>
            <a:gdLst/>
            <a:ahLst/>
            <a:cxnLst/>
            <a:rect l="l" t="t" r="r" b="b"/>
            <a:pathLst>
              <a:path w="4800600" h="1828800">
                <a:moveTo>
                  <a:pt x="4800600" y="0"/>
                </a:moveTo>
                <a:lnTo>
                  <a:pt x="0" y="0"/>
                </a:lnTo>
                <a:lnTo>
                  <a:pt x="0" y="1828787"/>
                </a:lnTo>
                <a:lnTo>
                  <a:pt x="4800600" y="1828787"/>
                </a:lnTo>
                <a:lnTo>
                  <a:pt x="48006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9" name="bg object 18">
            <a:extLst>
              <a:ext uri="{FF2B5EF4-FFF2-40B4-BE49-F238E27FC236}">
                <a16:creationId xmlns:a16="http://schemas.microsoft.com/office/drawing/2014/main" id="{8A25D73B-CB93-F182-96F3-EA59D2E6B507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8"/>
          <a:stretch/>
        </p:blipFill>
        <p:spPr>
          <a:xfrm>
            <a:off x="2074904" y="3314700"/>
            <a:ext cx="2725696" cy="1892313"/>
          </a:xfrm>
          <a:prstGeom prst="rect">
            <a:avLst/>
          </a:prstGeom>
        </p:spPr>
      </p:pic>
      <p:pic>
        <p:nvPicPr>
          <p:cNvPr id="8" name="bg object 16">
            <a:extLst>
              <a:ext uri="{FF2B5EF4-FFF2-40B4-BE49-F238E27FC236}">
                <a16:creationId xmlns:a16="http://schemas.microsoft.com/office/drawing/2014/main" id="{FCD7EF10-7AF2-EE1A-F82B-D062210E1B3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6" y="0"/>
            <a:ext cx="4795347" cy="3314700"/>
          </a:xfrm>
          <a:prstGeom prst="rect">
            <a:avLst/>
          </a:prstGeom>
        </p:spPr>
      </p:pic>
      <p:sp>
        <p:nvSpPr>
          <p:cNvPr id="63" name="object 5">
            <a:extLst>
              <a:ext uri="{FF2B5EF4-FFF2-40B4-BE49-F238E27FC236}">
                <a16:creationId xmlns:a16="http://schemas.microsoft.com/office/drawing/2014/main" id="{392ADD46-7603-8F1A-FE0F-6C8549D9FA10}"/>
              </a:ext>
            </a:extLst>
          </p:cNvPr>
          <p:cNvSpPr txBox="1"/>
          <p:nvPr/>
        </p:nvSpPr>
        <p:spPr>
          <a:xfrm>
            <a:off x="378206" y="3670348"/>
            <a:ext cx="2403094" cy="2680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sz="900" b="1" spc="-4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900" b="1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40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 First </a:t>
            </a:r>
            <a:r>
              <a:rPr sz="900" b="1" spc="-10" dirty="0">
                <a:solidFill>
                  <a:srgbClr val="231F20"/>
                </a:solidFill>
                <a:latin typeface="Ubuntu"/>
                <a:cs typeface="Ubuntu"/>
              </a:rPr>
              <a:t>Ride!</a:t>
            </a:r>
            <a:endParaRPr sz="900" dirty="0">
              <a:latin typeface="Ubuntu"/>
              <a:cs typeface="Ubuntu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Ride </a:t>
            </a:r>
            <a:r>
              <a:rPr sz="800" b="0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800" b="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10" dirty="0">
                <a:solidFill>
                  <a:srgbClr val="231F20"/>
                </a:solidFill>
                <a:latin typeface="Ubuntu"/>
                <a:cs typeface="Ubuntu"/>
              </a:rPr>
              <a:t>in</a:t>
            </a:r>
            <a:r>
              <a:rPr sz="800" b="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10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800" b="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minutes</a:t>
            </a:r>
            <a:r>
              <a:rPr lang="en-US" sz="800" b="0" spc="-20" dirty="0">
                <a:solidFill>
                  <a:srgbClr val="231F20"/>
                </a:solidFill>
                <a:latin typeface="Ubuntu"/>
                <a:cs typeface="Ubuntu"/>
              </a:rPr>
              <a:t> or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dirty="0">
                <a:solidFill>
                  <a:srgbClr val="231F20"/>
                </a:solidFill>
                <a:latin typeface="Ubuntu"/>
                <a:cs typeface="Ubuntu"/>
              </a:rPr>
              <a:t>—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free!</a:t>
            </a:r>
            <a:endParaRPr sz="800" b="0" dirty="0">
              <a:latin typeface="Ubuntu"/>
              <a:cs typeface="Ubuntu"/>
            </a:endParaRP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5E6C76C3-B2C7-6371-8219-C05A16992C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162930" y="3582269"/>
            <a:ext cx="1332631" cy="1332631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71680799-EF08-7A27-DD7F-8113F439FB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289821" y="5372100"/>
            <a:ext cx="1169092" cy="952594"/>
          </a:xfrm>
          <a:prstGeom prst="rect">
            <a:avLst/>
          </a:prstGeom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A9B3E6A2-09BF-595D-C846-A284C4E58709}"/>
              </a:ext>
            </a:extLst>
          </p:cNvPr>
          <p:cNvSpPr txBox="1"/>
          <p:nvPr/>
        </p:nvSpPr>
        <p:spPr>
          <a:xfrm>
            <a:off x="378206" y="5375275"/>
            <a:ext cx="261112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Learn</a:t>
            </a:r>
            <a:r>
              <a:rPr sz="900" b="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more</a:t>
            </a:r>
            <a:r>
              <a:rPr sz="900" b="1" spc="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10" dirty="0">
                <a:solidFill>
                  <a:srgbClr val="231F20"/>
                </a:solidFill>
                <a:latin typeface="Ubuntu"/>
                <a:cs typeface="Ubuntu"/>
              </a:rPr>
              <a:t>at</a:t>
            </a:r>
            <a:r>
              <a:rPr sz="900" b="1" spc="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msf-</a:t>
            </a:r>
            <a:r>
              <a:rPr sz="900" b="1" spc="-30" dirty="0">
                <a:solidFill>
                  <a:srgbClr val="231F20"/>
                </a:solidFill>
                <a:latin typeface="Ubuntu"/>
                <a:cs typeface="Ubuntu"/>
              </a:rPr>
              <a:t>usa.org/RIDE-</a:t>
            </a:r>
            <a:r>
              <a:rPr sz="900" b="1" spc="-25" dirty="0">
                <a:solidFill>
                  <a:srgbClr val="231F20"/>
                </a:solidFill>
                <a:latin typeface="Ubuntu"/>
                <a:cs typeface="Ubuntu"/>
              </a:rPr>
              <a:t>day</a:t>
            </a:r>
            <a:endParaRPr sz="900" dirty="0">
              <a:latin typeface="Ubuntu"/>
              <a:cs typeface="Ubuntu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0218D562-83A5-A88E-D83F-6973A6565A21}"/>
              </a:ext>
            </a:extLst>
          </p:cNvPr>
          <p:cNvSpPr txBox="1"/>
          <p:nvPr/>
        </p:nvSpPr>
        <p:spPr>
          <a:xfrm>
            <a:off x="1093224" y="5704428"/>
            <a:ext cx="1706250" cy="5052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spc="-25" dirty="0">
                <a:solidFill>
                  <a:srgbClr val="231F20"/>
                </a:solidFill>
                <a:latin typeface="Ubuntu"/>
                <a:cs typeface="Ubuntu"/>
              </a:rPr>
              <a:t>MOTO</a:t>
            </a:r>
            <a:r>
              <a:rPr lang="en-US" sz="800" spc="-10" dirty="0">
                <a:solidFill>
                  <a:srgbClr val="231F20"/>
                </a:solidFill>
                <a:latin typeface="Ubuntu"/>
                <a:cs typeface="Ubuntu"/>
              </a:rPr>
              <a:t> Intro </a:t>
            </a:r>
            <a:r>
              <a:rPr lang="en-US" sz="800" spc="-20" dirty="0">
                <a:solidFill>
                  <a:srgbClr val="231F20"/>
                </a:solidFill>
                <a:latin typeface="Ubuntu"/>
                <a:cs typeface="Ubuntu"/>
              </a:rPr>
              <a:t>provides</a:t>
            </a:r>
            <a:r>
              <a:rPr lang="en-US" sz="80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10" dirty="0">
                <a:solidFill>
                  <a:srgbClr val="231F20"/>
                </a:solidFill>
                <a:latin typeface="Ubuntu"/>
                <a:cs typeface="Ubuntu"/>
              </a:rPr>
              <a:t>the motorcycle,</a:t>
            </a:r>
            <a:r>
              <a:rPr lang="en-US" sz="800" spc="50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10" dirty="0">
                <a:solidFill>
                  <a:srgbClr val="231F20"/>
                </a:solidFill>
                <a:latin typeface="Ubuntu"/>
                <a:cs typeface="Ubuntu"/>
              </a:rPr>
              <a:t>helmet,</a:t>
            </a:r>
            <a:r>
              <a:rPr lang="en-US" sz="80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20" dirty="0">
                <a:solidFill>
                  <a:srgbClr val="231F20"/>
                </a:solidFill>
                <a:latin typeface="Ubuntu"/>
                <a:cs typeface="Ubuntu"/>
              </a:rPr>
              <a:t>gloves,</a:t>
            </a:r>
            <a:r>
              <a:rPr lang="en-US" sz="80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10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lang="en-US" sz="80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20" dirty="0">
                <a:solidFill>
                  <a:srgbClr val="231F20"/>
                </a:solidFill>
                <a:latin typeface="Ubuntu"/>
                <a:cs typeface="Ubuntu"/>
              </a:rPr>
              <a:t>coaching.</a:t>
            </a:r>
            <a:r>
              <a:rPr lang="en-US" sz="80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10" dirty="0">
                <a:solidFill>
                  <a:srgbClr val="231F20"/>
                </a:solidFill>
                <a:latin typeface="Ubuntu"/>
                <a:cs typeface="Ubuntu"/>
              </a:rPr>
              <a:t>Please</a:t>
            </a:r>
            <a:r>
              <a:rPr lang="en-US" sz="800" spc="50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10" dirty="0">
                <a:solidFill>
                  <a:srgbClr val="231F20"/>
                </a:solidFill>
                <a:latin typeface="Ubuntu"/>
                <a:cs typeface="Ubuntu"/>
              </a:rPr>
              <a:t>wear</a:t>
            </a:r>
            <a:r>
              <a:rPr lang="en-US" sz="800" spc="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30" dirty="0">
                <a:solidFill>
                  <a:srgbClr val="231F20"/>
                </a:solidFill>
                <a:latin typeface="Ubuntu"/>
                <a:cs typeface="Ubuntu"/>
              </a:rPr>
              <a:t>over-</a:t>
            </a:r>
            <a:r>
              <a:rPr lang="en-US" sz="800" spc="-10" dirty="0">
                <a:solidFill>
                  <a:srgbClr val="231F20"/>
                </a:solidFill>
                <a:latin typeface="Ubuntu"/>
                <a:cs typeface="Ubuntu"/>
              </a:rPr>
              <a:t>the-ankle</a:t>
            </a:r>
            <a:r>
              <a:rPr lang="en-US" sz="800" spc="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40" dirty="0">
                <a:solidFill>
                  <a:srgbClr val="231F20"/>
                </a:solidFill>
                <a:latin typeface="Ubuntu"/>
                <a:cs typeface="Ubuntu"/>
              </a:rPr>
              <a:t>footwear,</a:t>
            </a:r>
            <a:r>
              <a:rPr lang="en-US" sz="8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20" dirty="0">
                <a:solidFill>
                  <a:srgbClr val="231F20"/>
                </a:solidFill>
                <a:latin typeface="Ubuntu"/>
                <a:cs typeface="Ubuntu"/>
              </a:rPr>
              <a:t>long</a:t>
            </a:r>
            <a:r>
              <a:rPr lang="en-US" sz="800" spc="50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30" dirty="0">
                <a:solidFill>
                  <a:srgbClr val="231F20"/>
                </a:solidFill>
                <a:latin typeface="Ubuntu"/>
                <a:cs typeface="Ubuntu"/>
              </a:rPr>
              <a:t>pants</a:t>
            </a:r>
            <a:r>
              <a:rPr lang="en-US" sz="80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30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lang="en-US" sz="8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30" dirty="0">
                <a:solidFill>
                  <a:srgbClr val="231F20"/>
                </a:solidFill>
                <a:latin typeface="Ubuntu"/>
                <a:cs typeface="Ubuntu"/>
              </a:rPr>
              <a:t>long</a:t>
            </a:r>
            <a:r>
              <a:rPr lang="en-US" sz="8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spc="-10" dirty="0">
                <a:solidFill>
                  <a:srgbClr val="231F20"/>
                </a:solidFill>
                <a:latin typeface="Ubuntu"/>
                <a:cs typeface="Ubuntu"/>
              </a:rPr>
              <a:t>sleeves</a:t>
            </a:r>
            <a:endParaRPr lang="en-US" sz="800" dirty="0">
              <a:effectLst/>
              <a:latin typeface="Ubuntu" panose="020B0504030602030204" pitchFamily="34" charset="0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C0C3CAF6-3B38-2050-DE5B-B1A5F6594945}"/>
              </a:ext>
            </a:extLst>
          </p:cNvPr>
          <p:cNvSpPr txBox="1"/>
          <p:nvPr/>
        </p:nvSpPr>
        <p:spPr>
          <a:xfrm>
            <a:off x="378206" y="4178617"/>
            <a:ext cx="2403094" cy="5780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lang="en-US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9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9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lang="en-US" sz="9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2F6E4A31-9618-2428-B107-21BD9A280BF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397966" y="342900"/>
            <a:ext cx="1773734" cy="264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1910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777</TotalTime>
  <Words>108</Words>
  <Application>Microsoft Macintosh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Teko</vt:lpstr>
      <vt:lpstr>Ubuntu</vt:lpstr>
      <vt:lpstr>Aptos</vt:lpstr>
      <vt:lpstr>Arial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31</cp:revision>
  <dcterms:created xsi:type="dcterms:W3CDTF">2024-07-19T22:44:27Z</dcterms:created>
  <dcterms:modified xsi:type="dcterms:W3CDTF">2024-09-17T21:38:18Z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