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7" r:id="rId2"/>
  </p:sldIdLst>
  <p:sldSz cx="10287000" cy="15773400"/>
  <p:notesSz cx="10287000" cy="15773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0"/>
    <p:restoredTop sz="94658"/>
  </p:normalViewPr>
  <p:slideViewPr>
    <p:cSldViewPr>
      <p:cViewPr varScale="1">
        <p:scale>
          <a:sx n="50" d="100"/>
          <a:sy n="50" d="100"/>
        </p:scale>
        <p:origin x="3624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827713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5623C-2157-364B-955C-797EE1BAA648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1971675"/>
            <a:ext cx="3470275" cy="5322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8700" y="7591425"/>
            <a:ext cx="8229600" cy="621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27713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8D8FF-D8AF-1344-86C8-8E2A6970A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41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Export: Main Menu/File/Export/File Format&gt;PDF or JPG</a:t>
            </a:r>
            <a:endParaRPr lang="en-US" b="0" i="0" u="none" strike="noStrike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8D8FF-D8AF-1344-86C8-8E2A6970A0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19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287000" cy="157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29097" y="7219913"/>
            <a:ext cx="4722668" cy="2287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36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29096" y="9321382"/>
            <a:ext cx="4722667" cy="131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6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844"/>
            </a:lvl2pPr>
            <a:lvl3pPr lvl="2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59"/>
            </a:lvl3pPr>
            <a:lvl4pPr lvl="3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4pPr>
            <a:lvl5pPr lvl="4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5pPr>
            <a:lvl6pPr lvl="5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6pPr>
            <a:lvl7pPr lvl="6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7pPr>
            <a:lvl8pPr lvl="7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8pPr>
            <a:lvl9pPr lvl="8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04646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472158" y="135705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472158" y="3222696"/>
            <a:ext cx="8523925" cy="11292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342900" algn="l">
              <a:lnSpc>
                <a:spcPct val="110000"/>
              </a:lnSpc>
              <a:spcBef>
                <a:spcPts val="422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1pPr>
            <a:lvl2pPr marL="1028700" lvl="1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2pPr>
            <a:lvl3pPr marL="1543050" lvl="2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3pPr>
            <a:lvl4pPr marL="2057400" lvl="3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4pPr>
            <a:lvl5pPr marL="2571750" lvl="4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5pPr>
            <a:lvl6pPr marL="3086100" lvl="5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600450" lvl="6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114800" lvl="7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629150" lvl="8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472158" y="15147259"/>
            <a:ext cx="1548651" cy="164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122" tIns="30122" rIns="30122" bIns="30122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8603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97580" y="14669262"/>
            <a:ext cx="3291840" cy="788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1435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40664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649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472158" y="83978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472157" y="3049185"/>
            <a:ext cx="8523926" cy="1115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65794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48729825-DD1C-5632-D42C-698FC3C728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014" y="13754100"/>
            <a:ext cx="1675390" cy="1709583"/>
          </a:xfrm>
          <a:prstGeom prst="rect">
            <a:avLst/>
          </a:prstGeom>
        </p:spPr>
      </p:pic>
      <p:pic>
        <p:nvPicPr>
          <p:cNvPr id="43" name="bg object 16">
            <a:extLst>
              <a:ext uri="{FF2B5EF4-FFF2-40B4-BE49-F238E27FC236}">
                <a16:creationId xmlns:a16="http://schemas.microsoft.com/office/drawing/2014/main" id="{DD5928B2-E0DE-DB74-FDD8-F679513CADE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32"/>
            <a:ext cx="10287000" cy="8988936"/>
          </a:xfrm>
          <a:prstGeom prst="rect">
            <a:avLst/>
          </a:prstGeom>
        </p:spPr>
      </p:pic>
      <p:sp>
        <p:nvSpPr>
          <p:cNvPr id="44" name="bg object 17">
            <a:extLst>
              <a:ext uri="{FF2B5EF4-FFF2-40B4-BE49-F238E27FC236}">
                <a16:creationId xmlns:a16="http://schemas.microsoft.com/office/drawing/2014/main" id="{5962A7CB-C32B-A8E5-7C60-1436D64FCEC9}"/>
              </a:ext>
            </a:extLst>
          </p:cNvPr>
          <p:cNvSpPr/>
          <p:nvPr/>
        </p:nvSpPr>
        <p:spPr>
          <a:xfrm>
            <a:off x="0" y="8994673"/>
            <a:ext cx="10287000" cy="3886200"/>
          </a:xfrm>
          <a:custGeom>
            <a:avLst/>
            <a:gdLst/>
            <a:ahLst/>
            <a:cxnLst/>
            <a:rect l="l" t="t" r="r" b="b"/>
            <a:pathLst>
              <a:path w="10287000" h="3886200">
                <a:moveTo>
                  <a:pt x="10287000" y="0"/>
                </a:moveTo>
                <a:lnTo>
                  <a:pt x="0" y="0"/>
                </a:lnTo>
                <a:lnTo>
                  <a:pt x="0" y="3886187"/>
                </a:lnTo>
                <a:lnTo>
                  <a:pt x="10287000" y="3886187"/>
                </a:lnTo>
                <a:lnTo>
                  <a:pt x="10287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bg object 18">
            <a:extLst>
              <a:ext uri="{FF2B5EF4-FFF2-40B4-BE49-F238E27FC236}">
                <a16:creationId xmlns:a16="http://schemas.microsoft.com/office/drawing/2014/main" id="{77570AC8-9C22-D049-E4C7-8BB99F54D7E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87711" y="8724900"/>
            <a:ext cx="6399288" cy="4425704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1B090589-C899-9F6D-6EBB-EF84DABB80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77100" y="13239664"/>
            <a:ext cx="2574920" cy="2098084"/>
          </a:xfrm>
          <a:prstGeom prst="rect">
            <a:avLst/>
          </a:prstGeom>
        </p:spPr>
      </p:pic>
      <p:sp>
        <p:nvSpPr>
          <p:cNvPr id="3" name="object 4">
            <a:extLst>
              <a:ext uri="{FF2B5EF4-FFF2-40B4-BE49-F238E27FC236}">
                <a16:creationId xmlns:a16="http://schemas.microsoft.com/office/drawing/2014/main" id="{F1D29315-BA60-A0F6-07F9-BC1B4A50046F}"/>
              </a:ext>
            </a:extLst>
          </p:cNvPr>
          <p:cNvSpPr txBox="1"/>
          <p:nvPr/>
        </p:nvSpPr>
        <p:spPr>
          <a:xfrm>
            <a:off x="814976" y="9652900"/>
            <a:ext cx="3079115" cy="97790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ct val="112999"/>
              </a:lnSpc>
              <a:spcBef>
                <a:spcPts val="440"/>
              </a:spcBef>
            </a:pPr>
            <a:r>
              <a:rPr sz="2000" b="1" spc="-9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2000" b="1" spc="-4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9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00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50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200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Ubuntu"/>
                <a:cs typeface="Ubuntu"/>
              </a:rPr>
              <a:t>Ride!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Experience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25" dirty="0">
                <a:solidFill>
                  <a:srgbClr val="231F20"/>
                </a:solidFill>
                <a:latin typeface="Ubuntu"/>
                <a:cs typeface="Ubuntu"/>
              </a:rPr>
              <a:t>in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 free!</a:t>
            </a:r>
            <a:endParaRPr sz="1600" dirty="0">
              <a:latin typeface="Ubuntu"/>
              <a:cs typeface="Ubuntu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0840AFFE-78E7-C651-F4D9-4CD756652E2C}"/>
              </a:ext>
            </a:extLst>
          </p:cNvPr>
          <p:cNvSpPr txBox="1"/>
          <p:nvPr/>
        </p:nvSpPr>
        <p:spPr>
          <a:xfrm>
            <a:off x="555171" y="13292379"/>
            <a:ext cx="4002404" cy="3130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850" b="1" spc="-1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msf-usa.org/RIDE-</a:t>
            </a:r>
            <a:r>
              <a:rPr sz="185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1850" dirty="0">
              <a:latin typeface="Ubuntu"/>
              <a:cs typeface="Ubuntu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723AE782-95B0-E482-2692-B5098C4DC23B}"/>
              </a:ext>
            </a:extLst>
          </p:cNvPr>
          <p:cNvSpPr txBox="1"/>
          <p:nvPr/>
        </p:nvSpPr>
        <p:spPr>
          <a:xfrm>
            <a:off x="2001664" y="14199989"/>
            <a:ext cx="4500880" cy="77724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20"/>
              </a:spcBef>
            </a:pP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MOTO</a:t>
            </a:r>
            <a:r>
              <a:rPr sz="1600" spc="-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Intro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provides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helmet,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160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coaching.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Please</a:t>
            </a:r>
            <a:r>
              <a:rPr sz="160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wear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35" dirty="0">
                <a:solidFill>
                  <a:srgbClr val="231F20"/>
                </a:solidFill>
                <a:latin typeface="Ubuntu"/>
                <a:cs typeface="Ubuntu"/>
              </a:rPr>
              <a:t>over-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the-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ankle </a:t>
            </a:r>
            <a:r>
              <a:rPr sz="1600" spc="-45" dirty="0">
                <a:solidFill>
                  <a:srgbClr val="231F20"/>
                </a:solidFill>
                <a:latin typeface="Ubuntu"/>
                <a:cs typeface="Ubuntu"/>
              </a:rPr>
              <a:t>footwear,</a:t>
            </a:r>
            <a:r>
              <a:rPr sz="160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35" dirty="0">
                <a:solidFill>
                  <a:srgbClr val="231F20"/>
                </a:solidFill>
                <a:latin typeface="Ubuntu"/>
                <a:cs typeface="Ubuntu"/>
              </a:rPr>
              <a:t>long</a:t>
            </a:r>
            <a:r>
              <a:rPr sz="160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pants</a:t>
            </a:r>
            <a:r>
              <a:rPr sz="160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160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35" dirty="0">
                <a:solidFill>
                  <a:srgbClr val="231F20"/>
                </a:solidFill>
                <a:latin typeface="Ubuntu"/>
                <a:cs typeface="Ubuntu"/>
              </a:rPr>
              <a:t>long</a:t>
            </a:r>
            <a:r>
              <a:rPr sz="160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sleeves.</a:t>
            </a:r>
            <a:endParaRPr sz="1600" dirty="0">
              <a:latin typeface="Ubuntu"/>
              <a:cs typeface="Ubuntu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B2C0501-2807-BE59-E2E3-793F9B7AEE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819900" y="8172749"/>
            <a:ext cx="3237459" cy="3237459"/>
          </a:xfrm>
          <a:prstGeom prst="rect">
            <a:avLst/>
          </a:prstGeom>
        </p:spPr>
      </p:pic>
      <p:sp>
        <p:nvSpPr>
          <p:cNvPr id="2" name="object 5">
            <a:extLst>
              <a:ext uri="{FF2B5EF4-FFF2-40B4-BE49-F238E27FC236}">
                <a16:creationId xmlns:a16="http://schemas.microsoft.com/office/drawing/2014/main" id="{1A6408A2-0D0B-4B8B-E7BD-36917E2C0644}"/>
              </a:ext>
            </a:extLst>
          </p:cNvPr>
          <p:cNvSpPr txBox="1"/>
          <p:nvPr/>
        </p:nvSpPr>
        <p:spPr>
          <a:xfrm>
            <a:off x="814976" y="10968416"/>
            <a:ext cx="4519060" cy="122501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36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36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20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434F06-1DFA-469F-56B3-5EC10B401B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22152" y="1490247"/>
            <a:ext cx="4026859" cy="601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7515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18</TotalTime>
  <Words>110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19</cp:revision>
  <dcterms:created xsi:type="dcterms:W3CDTF">2024-07-19T23:31:23Z</dcterms:created>
  <dcterms:modified xsi:type="dcterms:W3CDTF">2024-09-17T21:42:48Z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