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6" r:id="rId1"/>
  </p:sldMasterIdLst>
  <p:notesMasterIdLst>
    <p:notesMasterId r:id="rId3"/>
  </p:notesMasterIdLst>
  <p:sldIdLst>
    <p:sldId id="257" r:id="rId2"/>
  </p:sldIdLst>
  <p:sldSz cx="13716000" cy="24387175"/>
  <p:notesSz cx="11303000" cy="20104100"/>
  <p:embeddedFontLst>
    <p:embeddedFont>
      <p:font typeface="Teko" panose="02000000000000000000" pitchFamily="2" charset="77"/>
      <p:regular r:id="rId4"/>
      <p:bold r:id="rId5"/>
    </p:embeddedFont>
    <p:embeddedFont>
      <p:font typeface="Ubuntu" panose="020B0504030602030204" pitchFamily="34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494" userDrawn="1">
          <p15:clr>
            <a:srgbClr val="A4A3A4"/>
          </p15:clr>
        </p15:guide>
        <p15:guide id="2" pos="26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10"/>
    <p:restoredTop sz="75685"/>
  </p:normalViewPr>
  <p:slideViewPr>
    <p:cSldViewPr>
      <p:cViewPr varScale="1">
        <p:scale>
          <a:sx n="25" d="100"/>
          <a:sy n="25" d="100"/>
        </p:scale>
        <p:origin x="3968" y="192"/>
      </p:cViewPr>
      <p:guideLst>
        <p:guide orient="horz" pos="3494"/>
        <p:guide pos="262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897438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402388" y="0"/>
            <a:ext cx="4897437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FA54BE-1DBE-6B49-AC9A-BE1948D49333}" type="datetimeFigureOut">
              <a:rPr lang="en-US" smtClean="0"/>
              <a:t>7/21/24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43325" y="2513013"/>
            <a:ext cx="3816350" cy="6784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130300" y="9675813"/>
            <a:ext cx="9042400" cy="79152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4897438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402388" y="19096038"/>
            <a:ext cx="4897437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C24BA-DC6B-AE41-8C48-43424A11C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44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image: Right Click/Change Picture&gt;From a File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Adjust image cropping, positioning, and scaling: Right-click/Crop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text: Select text and paste or type new content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Export: Main Menu/File/Export/File Format&gt;PDF or JPG</a:t>
            </a:r>
            <a:endParaRPr lang="en-US" b="0" i="0" u="none" strike="noStrike">
              <a:solidFill>
                <a:schemeClr val="tx1"/>
              </a:solidFill>
              <a:effectLst/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C24BA-DC6B-AE41-8C48-43424A11CB5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847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0" descr="A person wearing helmet pointing at another pers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3716000" cy="2438717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0"/>
          <p:cNvSpPr txBox="1">
            <a:spLocks noGrp="1"/>
          </p:cNvSpPr>
          <p:nvPr>
            <p:ph type="ctrTitle"/>
          </p:nvPr>
        </p:nvSpPr>
        <p:spPr>
          <a:xfrm>
            <a:off x="438795" y="11162671"/>
            <a:ext cx="6296891" cy="3536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eko"/>
              <a:buNone/>
              <a:defRPr sz="4800" b="0" i="0">
                <a:solidFill>
                  <a:schemeClr val="lt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subTitle" idx="1"/>
          </p:nvPr>
        </p:nvSpPr>
        <p:spPr>
          <a:xfrm>
            <a:off x="438795" y="14411742"/>
            <a:ext cx="6296889" cy="2034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2250" b="0" i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125"/>
            </a:lvl2pPr>
            <a:lvl3pPr lvl="2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1013"/>
            </a:lvl3pPr>
            <a:lvl4pPr lvl="3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4pPr>
            <a:lvl5pPr lvl="4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5pPr>
            <a:lvl6pPr lvl="5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6pPr>
            <a:lvl7pPr lvl="6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7pPr>
            <a:lvl8pPr lvl="7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8pPr>
            <a:lvl9pPr lvl="8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73807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1"/>
          <p:cNvSpPr txBox="1">
            <a:spLocks noGrp="1"/>
          </p:cNvSpPr>
          <p:nvPr>
            <p:ph type="title"/>
          </p:nvPr>
        </p:nvSpPr>
        <p:spPr>
          <a:xfrm>
            <a:off x="629544" y="2098141"/>
            <a:ext cx="11365233" cy="2351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b="0" i="0"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Google Shape;14;p21"/>
          <p:cNvSpPr txBox="1">
            <a:spLocks noGrp="1"/>
          </p:cNvSpPr>
          <p:nvPr>
            <p:ph type="body" idx="1"/>
          </p:nvPr>
        </p:nvSpPr>
        <p:spPr>
          <a:xfrm>
            <a:off x="629544" y="4982593"/>
            <a:ext cx="11365233" cy="17459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85800" lvl="0" indent="-457200" algn="l">
              <a:lnSpc>
                <a:spcPct val="11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1pPr>
            <a:lvl2pPr marL="1371600" lvl="1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2pPr>
            <a:lvl3pPr marL="2057400" lvl="2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3pPr>
            <a:lvl4pPr marL="2743200" lvl="3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4pPr>
            <a:lvl5pPr marL="3429000" lvl="4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5pPr>
            <a:lvl6pPr marL="4114800" lvl="5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800600" lvl="6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5486400" lvl="7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6172200" lvl="8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Google Shape;15;p21"/>
          <p:cNvSpPr/>
          <p:nvPr/>
        </p:nvSpPr>
        <p:spPr>
          <a:xfrm>
            <a:off x="629543" y="23436622"/>
            <a:ext cx="2064869" cy="219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163" tIns="40163" rIns="40163" bIns="40163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© 2024 Motorcycle Safety Foundation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145667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9929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>
            <a:spLocks noGrp="1"/>
          </p:cNvSpPr>
          <p:nvPr>
            <p:ph type="title"/>
          </p:nvPr>
        </p:nvSpPr>
        <p:spPr>
          <a:xfrm>
            <a:off x="629544" y="1298393"/>
            <a:ext cx="11365233" cy="2351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sz="3200" b="0" i="0" u="none" strike="noStrike" cap="none">
                <a:solidFill>
                  <a:schemeClr val="dk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9"/>
          <p:cNvSpPr txBox="1">
            <a:spLocks noGrp="1"/>
          </p:cNvSpPr>
          <p:nvPr>
            <p:ph type="body" idx="1"/>
          </p:nvPr>
        </p:nvSpPr>
        <p:spPr>
          <a:xfrm>
            <a:off x="629543" y="4714330"/>
            <a:ext cx="11365235" cy="17251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04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9788711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>
          <p15:clr>
            <a:srgbClr val="F26B43"/>
          </p15:clr>
        </p15:guide>
        <p15:guide id="2" pos="76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g object 16">
            <a:extLst>
              <a:ext uri="{FF2B5EF4-FFF2-40B4-BE49-F238E27FC236}">
                <a16:creationId xmlns:a16="http://schemas.microsoft.com/office/drawing/2014/main" id="{57469F30-FDDB-539D-F884-1D76B483FD2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587"/>
            <a:ext cx="13722742" cy="13951454"/>
          </a:xfrm>
          <a:prstGeom prst="rect">
            <a:avLst/>
          </a:prstGeom>
        </p:spPr>
      </p:pic>
      <p:sp>
        <p:nvSpPr>
          <p:cNvPr id="10" name="bg object 17">
            <a:extLst>
              <a:ext uri="{FF2B5EF4-FFF2-40B4-BE49-F238E27FC236}">
                <a16:creationId xmlns:a16="http://schemas.microsoft.com/office/drawing/2014/main" id="{F8E6E127-1E82-3F9F-141A-A9C25F74B33C}"/>
              </a:ext>
            </a:extLst>
          </p:cNvPr>
          <p:cNvSpPr/>
          <p:nvPr/>
        </p:nvSpPr>
        <p:spPr>
          <a:xfrm>
            <a:off x="0" y="13942210"/>
            <a:ext cx="13722935" cy="10444965"/>
          </a:xfrm>
          <a:custGeom>
            <a:avLst/>
            <a:gdLst/>
            <a:ahLst/>
            <a:cxnLst/>
            <a:rect l="l" t="t" r="r" b="b"/>
            <a:pathLst>
              <a:path w="11308715" h="8607425">
                <a:moveTo>
                  <a:pt x="11308556" y="0"/>
                </a:moveTo>
                <a:lnTo>
                  <a:pt x="0" y="0"/>
                </a:lnTo>
                <a:lnTo>
                  <a:pt x="0" y="8607046"/>
                </a:lnTo>
                <a:lnTo>
                  <a:pt x="11308556" y="8607046"/>
                </a:lnTo>
                <a:lnTo>
                  <a:pt x="11308556" y="0"/>
                </a:lnTo>
                <a:close/>
              </a:path>
            </a:pathLst>
          </a:custGeom>
          <a:solidFill>
            <a:srgbClr val="EDEDE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42" name="bg object 18">
            <a:extLst>
              <a:ext uri="{FF2B5EF4-FFF2-40B4-BE49-F238E27FC236}">
                <a16:creationId xmlns:a16="http://schemas.microsoft.com/office/drawing/2014/main" id="{593356B5-0F34-7DC8-3975-C21612B1EAA0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8" r="-7887"/>
          <a:stretch/>
        </p:blipFill>
        <p:spPr>
          <a:xfrm>
            <a:off x="0" y="13486860"/>
            <a:ext cx="11732074" cy="7962767"/>
          </a:xfrm>
          <a:prstGeom prst="rect">
            <a:avLst/>
          </a:prstGeom>
        </p:spPr>
      </p:pic>
      <p:pic>
        <p:nvPicPr>
          <p:cNvPr id="49" name="Graphic 48">
            <a:extLst>
              <a:ext uri="{FF2B5EF4-FFF2-40B4-BE49-F238E27FC236}">
                <a16:creationId xmlns:a16="http://schemas.microsoft.com/office/drawing/2014/main" id="{90630B4C-3AF3-7BCD-6AC4-1D325A75A7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47618" y="9656516"/>
            <a:ext cx="4094969" cy="3336641"/>
          </a:xfrm>
          <a:prstGeom prst="rect">
            <a:avLst/>
          </a:prstGeom>
        </p:spPr>
      </p:pic>
      <p:sp>
        <p:nvSpPr>
          <p:cNvPr id="11" name="object 2">
            <a:extLst>
              <a:ext uri="{FF2B5EF4-FFF2-40B4-BE49-F238E27FC236}">
                <a16:creationId xmlns:a16="http://schemas.microsoft.com/office/drawing/2014/main" id="{68E021E6-9D38-32EB-DB65-0C518A27C033}"/>
              </a:ext>
            </a:extLst>
          </p:cNvPr>
          <p:cNvSpPr txBox="1"/>
          <p:nvPr/>
        </p:nvSpPr>
        <p:spPr>
          <a:xfrm>
            <a:off x="4942587" y="15588158"/>
            <a:ext cx="6600632" cy="21680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576" algn="l">
              <a:spcBef>
                <a:spcPts val="1092"/>
              </a:spcBef>
            </a:pPr>
            <a:r>
              <a:rPr sz="3155" b="1" spc="-85" dirty="0">
                <a:solidFill>
                  <a:srgbClr val="231F20"/>
                </a:solidFill>
                <a:latin typeface="Ubuntu"/>
                <a:cs typeface="Ubuntu"/>
              </a:rPr>
              <a:t>Take</a:t>
            </a:r>
            <a:r>
              <a:rPr sz="3155" b="1" spc="-109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b="1" spc="-67" dirty="0">
                <a:solidFill>
                  <a:srgbClr val="231F20"/>
                </a:solidFill>
                <a:latin typeface="Ubuntu"/>
                <a:cs typeface="Ubuntu"/>
              </a:rPr>
              <a:t>Your</a:t>
            </a:r>
            <a:r>
              <a:rPr sz="3155" b="1" spc="-121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b="1" dirty="0">
                <a:solidFill>
                  <a:srgbClr val="231F20"/>
                </a:solidFill>
                <a:latin typeface="Ubuntu"/>
                <a:cs typeface="Ubuntu"/>
              </a:rPr>
              <a:t>First</a:t>
            </a:r>
            <a:r>
              <a:rPr sz="3155" b="1" spc="-109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b="1" spc="-12" dirty="0">
                <a:solidFill>
                  <a:srgbClr val="231F20"/>
                </a:solidFill>
                <a:latin typeface="Ubuntu"/>
                <a:cs typeface="Ubuntu"/>
              </a:rPr>
              <a:t>Ride!</a:t>
            </a:r>
            <a:endParaRPr sz="3155" dirty="0">
              <a:latin typeface="Ubuntu"/>
              <a:cs typeface="Ubuntu"/>
            </a:endParaRPr>
          </a:p>
          <a:p>
            <a:pPr marL="21576" marR="836837" algn="l">
              <a:lnSpc>
                <a:spcPct val="105700"/>
              </a:lnSpc>
              <a:spcBef>
                <a:spcPts val="771"/>
              </a:spcBef>
            </a:pP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Ride</a:t>
            </a:r>
            <a:r>
              <a:rPr sz="3155" spc="-79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a</a:t>
            </a:r>
            <a:r>
              <a:rPr sz="3155" spc="-73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spc="-12" dirty="0">
                <a:solidFill>
                  <a:srgbClr val="231F20"/>
                </a:solidFill>
                <a:latin typeface="Ubuntu"/>
                <a:cs typeface="Ubuntu"/>
              </a:rPr>
              <a:t>motorcycle</a:t>
            </a:r>
            <a:r>
              <a:rPr sz="3155" spc="-73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in</a:t>
            </a:r>
            <a:r>
              <a:rPr sz="3155" spc="-73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30</a:t>
            </a:r>
            <a:r>
              <a:rPr sz="3155" spc="-73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spc="-12" dirty="0">
                <a:solidFill>
                  <a:srgbClr val="231F20"/>
                </a:solidFill>
                <a:latin typeface="Ubuntu"/>
                <a:cs typeface="Ubuntu"/>
              </a:rPr>
              <a:t>minutes </a:t>
            </a: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or</a:t>
            </a:r>
            <a:r>
              <a:rPr sz="3155" spc="-73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less</a:t>
            </a:r>
            <a:r>
              <a:rPr sz="3155" spc="-67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—</a:t>
            </a:r>
            <a:r>
              <a:rPr sz="3155" spc="-73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for</a:t>
            </a:r>
            <a:r>
              <a:rPr sz="3155" spc="-67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spc="-12" dirty="0">
                <a:solidFill>
                  <a:srgbClr val="231F20"/>
                </a:solidFill>
                <a:latin typeface="Ubuntu"/>
                <a:cs typeface="Ubuntu"/>
              </a:rPr>
              <a:t>free!</a:t>
            </a:r>
            <a:endParaRPr sz="3155" dirty="0">
              <a:latin typeface="Ubuntu"/>
              <a:cs typeface="Ubuntu"/>
            </a:endParaRPr>
          </a:p>
          <a:p>
            <a:pPr marL="15411" algn="l">
              <a:spcBef>
                <a:spcPts val="1608"/>
              </a:spcBef>
            </a:pPr>
            <a:r>
              <a:rPr sz="2245" i="1" spc="-42" dirty="0">
                <a:solidFill>
                  <a:srgbClr val="231F20"/>
                </a:solidFill>
                <a:latin typeface="Ubuntu"/>
                <a:cs typeface="Ubuntu"/>
              </a:rPr>
              <a:t>Motorcycle,</a:t>
            </a:r>
            <a:r>
              <a:rPr sz="2245" i="1" spc="-73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45" i="1" spc="-30" dirty="0">
                <a:solidFill>
                  <a:srgbClr val="231F20"/>
                </a:solidFill>
                <a:latin typeface="Ubuntu"/>
                <a:cs typeface="Ubuntu"/>
              </a:rPr>
              <a:t>helmet,</a:t>
            </a:r>
            <a:r>
              <a:rPr sz="2245" i="1" spc="-67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45" i="1" spc="-42" dirty="0">
                <a:solidFill>
                  <a:srgbClr val="231F20"/>
                </a:solidFill>
                <a:latin typeface="Ubuntu"/>
                <a:cs typeface="Ubuntu"/>
              </a:rPr>
              <a:t>gloves,</a:t>
            </a:r>
            <a:r>
              <a:rPr sz="2245" i="1" spc="-67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45" i="1" spc="-12" dirty="0">
                <a:solidFill>
                  <a:srgbClr val="231F20"/>
                </a:solidFill>
                <a:latin typeface="Ubuntu"/>
                <a:cs typeface="Ubuntu"/>
              </a:rPr>
              <a:t>and</a:t>
            </a:r>
            <a:r>
              <a:rPr sz="2245" i="1" spc="-73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45" i="1" spc="-36" dirty="0">
                <a:solidFill>
                  <a:srgbClr val="231F20"/>
                </a:solidFill>
                <a:latin typeface="Ubuntu"/>
                <a:cs typeface="Ubuntu"/>
              </a:rPr>
              <a:t>coaching</a:t>
            </a:r>
            <a:r>
              <a:rPr sz="2245" i="1" spc="-67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45" i="1" spc="-24" dirty="0">
                <a:solidFill>
                  <a:srgbClr val="231F20"/>
                </a:solidFill>
                <a:latin typeface="Ubuntu"/>
                <a:cs typeface="Ubuntu"/>
              </a:rPr>
              <a:t>are</a:t>
            </a:r>
            <a:r>
              <a:rPr sz="2245" i="1" spc="-67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45" i="1" spc="-24" dirty="0">
                <a:solidFill>
                  <a:srgbClr val="231F20"/>
                </a:solidFill>
                <a:latin typeface="Ubuntu"/>
                <a:cs typeface="Ubuntu"/>
              </a:rPr>
              <a:t>provided.</a:t>
            </a:r>
            <a:endParaRPr sz="2245" dirty="0">
              <a:latin typeface="Ubuntu"/>
              <a:cs typeface="Ubuntu"/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97025E07-BB77-462A-CC08-ED6140B850C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699144" y="14625936"/>
            <a:ext cx="3872856" cy="3872856"/>
          </a:xfrm>
          <a:prstGeom prst="rect">
            <a:avLst/>
          </a:prstGeom>
        </p:spPr>
      </p:pic>
      <p:sp>
        <p:nvSpPr>
          <p:cNvPr id="5" name="object 5">
            <a:extLst>
              <a:ext uri="{FF2B5EF4-FFF2-40B4-BE49-F238E27FC236}">
                <a16:creationId xmlns:a16="http://schemas.microsoft.com/office/drawing/2014/main" id="{5B2B3D74-03D1-62BB-26FF-FB449C50E60C}"/>
              </a:ext>
            </a:extLst>
          </p:cNvPr>
          <p:cNvSpPr txBox="1"/>
          <p:nvPr/>
        </p:nvSpPr>
        <p:spPr>
          <a:xfrm>
            <a:off x="4942587" y="18668260"/>
            <a:ext cx="8000999" cy="18692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60"/>
              </a:spcBef>
            </a:pPr>
            <a:r>
              <a:rPr lang="en-US" sz="5400" spc="-45" dirty="0">
                <a:solidFill>
                  <a:srgbClr val="E02826"/>
                </a:solidFill>
                <a:latin typeface="Teko" panose="02000000000000000000" pitchFamily="2" charset="77"/>
                <a:cs typeface="Teko" panose="02000000000000000000" pitchFamily="2" charset="77"/>
              </a:rPr>
              <a:t>DATE | TIME PLACEHOLDER</a:t>
            </a:r>
            <a:endParaRPr sz="5400" dirty="0">
              <a:solidFill>
                <a:srgbClr val="E02826"/>
              </a:solidFill>
              <a:latin typeface="Teko" panose="02000000000000000000" pitchFamily="2" charset="77"/>
              <a:cs typeface="Teko" panose="02000000000000000000" pitchFamily="2" charset="77"/>
            </a:endParaRP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3200" b="1" spc="-20" dirty="0">
                <a:solidFill>
                  <a:schemeClr val="tx1"/>
                </a:solidFill>
                <a:latin typeface="Ubuntu"/>
                <a:cs typeface="Ubuntu"/>
              </a:rPr>
              <a:t>Address Placeholder</a:t>
            </a: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3200" b="1" spc="-20" dirty="0">
                <a:solidFill>
                  <a:schemeClr val="tx1"/>
                </a:solidFill>
                <a:latin typeface="Ubuntu"/>
                <a:cs typeface="Ubuntu"/>
              </a:rPr>
              <a:t>City, ZIP</a:t>
            </a:r>
            <a:endParaRPr sz="3200" b="1" dirty="0">
              <a:solidFill>
                <a:schemeClr val="tx1"/>
              </a:solidFill>
              <a:latin typeface="Ubuntu"/>
              <a:cs typeface="Ubuntu"/>
            </a:endParaRP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5DB354AB-C057-F317-1F01-FC22DD120C7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847618" y="1082757"/>
            <a:ext cx="5218302" cy="778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26375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Custom 21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EC1A2C"/>
      </a:accent1>
      <a:accent2>
        <a:srgbClr val="717902"/>
      </a:accent2>
      <a:accent3>
        <a:srgbClr val="D39501"/>
      </a:accent3>
      <a:accent4>
        <a:srgbClr val="882820"/>
      </a:accent4>
      <a:accent5>
        <a:srgbClr val="A6AAA9"/>
      </a:accent5>
      <a:accent6>
        <a:srgbClr val="4D4E4C"/>
      </a:accent6>
      <a:hlink>
        <a:srgbClr val="EC1A2C"/>
      </a:hlink>
      <a:folHlink>
        <a:srgbClr val="63646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THEME Webinar 1 RIDE Day 2024_</Template>
  <TotalTime>19</TotalTime>
  <Words>88</Words>
  <Application>Microsoft Macintosh PowerPoint</Application>
  <PresentationFormat>Custom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Ubuntu</vt:lpstr>
      <vt:lpstr>Calibri</vt:lpstr>
      <vt:lpstr>Arial</vt:lpstr>
      <vt:lpstr>Teko</vt:lpstr>
      <vt:lpstr>1_Custom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Selma Filipovic</cp:lastModifiedBy>
  <cp:revision>21</cp:revision>
  <dcterms:created xsi:type="dcterms:W3CDTF">2023-09-21T04:03:39Z</dcterms:created>
  <dcterms:modified xsi:type="dcterms:W3CDTF">2024-07-21T22:20:22Z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2023-09-17T00:00:00Z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2023-09-21T00:00:00Z</vt:filetime>
  </property>
  <property fmtid="{D5CDD505-2E9C-101B-9397-08002B2CF9AE}" pid="5" name="Producer">
    <vt:lpwstr>Adobe PDF Library 17.0</vt:lpwstr>
  </property>
</Properties>
</file>