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6" r:id="rId2"/>
  </p:sldIdLst>
  <p:sldSz cx="13716000" cy="17145000"/>
  <p:notesSz cx="13716000" cy="171450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5479"/>
  </p:normalViewPr>
  <p:slideViewPr>
    <p:cSldViewPr>
      <p:cViewPr varScale="1">
        <p:scale>
          <a:sx n="46" d="100"/>
          <a:sy n="46" d="100"/>
        </p:scale>
        <p:origin x="3312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858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858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1042C-22DC-CE4D-9C30-818A975A9D10}" type="datetimeFigureOut">
              <a:rPr lang="en-US" smtClean="0"/>
              <a:t>7/21/24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2143125"/>
            <a:ext cx="4629150" cy="57864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71600" y="8251825"/>
            <a:ext cx="10972800" cy="675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6286163"/>
            <a:ext cx="5943600" cy="858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769225" y="16286163"/>
            <a:ext cx="5943600" cy="858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D75167-F174-174A-80ED-18799DA17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4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D75167-F174-174A-80ED-18799DA17E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0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3716000" cy="1714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438795" y="7847732"/>
            <a:ext cx="6296891" cy="2486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480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438795" y="10131937"/>
            <a:ext cx="6296889" cy="1430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563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2250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1125"/>
            </a:lvl2pPr>
            <a:lvl3pPr lvl="2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1013"/>
            </a:lvl3pPr>
            <a:lvl4pPr lvl="3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4pPr>
            <a:lvl5pPr lvl="4" algn="ctr">
              <a:lnSpc>
                <a:spcPct val="10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9278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629544" y="1475063"/>
            <a:ext cx="11365233" cy="165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629544" y="3502930"/>
            <a:ext cx="11365233" cy="12274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85800" lvl="0" indent="-457200" algn="l">
              <a:lnSpc>
                <a:spcPct val="11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1pPr>
            <a:lvl2pPr marL="1371600" lvl="1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2pPr>
            <a:lvl3pPr marL="2057400" lvl="2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3pPr>
            <a:lvl4pPr marL="2743200" lvl="3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4pPr>
            <a:lvl5pPr marL="3429000" lvl="4" indent="-457200" algn="l">
              <a:lnSpc>
                <a:spcPct val="110000"/>
              </a:lnSpc>
              <a:spcBef>
                <a:spcPts val="282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1800" b="0" i="0">
                <a:latin typeface="Ubuntu"/>
                <a:ea typeface="Ubuntu"/>
                <a:cs typeface="Ubuntu"/>
                <a:sym typeface="Ubuntu"/>
              </a:defRPr>
            </a:lvl5pPr>
            <a:lvl6pPr marL="4114800" lvl="5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800600" lvl="6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5486400" lvl="7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6172200" lvl="8" indent="-514350" algn="l">
              <a:lnSpc>
                <a:spcPct val="90000"/>
              </a:lnSpc>
              <a:spcBef>
                <a:spcPts val="28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629543" y="16444121"/>
            <a:ext cx="2064869" cy="219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163" tIns="40163" rIns="40163" bIns="40163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923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4754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629544" y="912813"/>
            <a:ext cx="11365233" cy="1652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629543" y="3314332"/>
            <a:ext cx="11365235" cy="12128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765636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bg object 16">
            <a:extLst>
              <a:ext uri="{FF2B5EF4-FFF2-40B4-BE49-F238E27FC236}">
                <a16:creationId xmlns:a16="http://schemas.microsoft.com/office/drawing/2014/main" id="{390B7C0E-A9D4-3494-4619-7DFCFB3D43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3716000" cy="9791700"/>
          </a:xfrm>
          <a:prstGeom prst="rect">
            <a:avLst/>
          </a:prstGeom>
        </p:spPr>
      </p:pic>
      <p:sp>
        <p:nvSpPr>
          <p:cNvPr id="39" name="bg object 17">
            <a:extLst>
              <a:ext uri="{FF2B5EF4-FFF2-40B4-BE49-F238E27FC236}">
                <a16:creationId xmlns:a16="http://schemas.microsoft.com/office/drawing/2014/main" id="{4A2E180C-1A80-7BD7-7B3F-63E8340885B2}"/>
              </a:ext>
            </a:extLst>
          </p:cNvPr>
          <p:cNvSpPr/>
          <p:nvPr/>
        </p:nvSpPr>
        <p:spPr>
          <a:xfrm>
            <a:off x="0" y="9791725"/>
            <a:ext cx="13716000" cy="7353300"/>
          </a:xfrm>
          <a:custGeom>
            <a:avLst/>
            <a:gdLst/>
            <a:ahLst/>
            <a:cxnLst/>
            <a:rect l="l" t="t" r="r" b="b"/>
            <a:pathLst>
              <a:path w="13716000" h="7353300">
                <a:moveTo>
                  <a:pt x="13716000" y="0"/>
                </a:moveTo>
                <a:lnTo>
                  <a:pt x="0" y="0"/>
                </a:lnTo>
                <a:lnTo>
                  <a:pt x="0" y="7353274"/>
                </a:lnTo>
                <a:lnTo>
                  <a:pt x="13716000" y="7353274"/>
                </a:lnTo>
                <a:lnTo>
                  <a:pt x="137160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6" name="bg object 18">
            <a:extLst>
              <a:ext uri="{FF2B5EF4-FFF2-40B4-BE49-F238E27FC236}">
                <a16:creationId xmlns:a16="http://schemas.microsoft.com/office/drawing/2014/main" id="{C7206A16-44AC-9DB0-9702-A9C94A76F3E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8176132"/>
            <a:ext cx="8000999" cy="6298967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2514600" y="10477500"/>
            <a:ext cx="3912235" cy="3018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25"/>
              </a:spcBef>
            </a:pPr>
            <a:r>
              <a:rPr sz="3200" b="1" spc="-12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b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95" dirty="0">
                <a:solidFill>
                  <a:srgbClr val="231F20"/>
                </a:solidFill>
                <a:latin typeface="Ubuntu"/>
                <a:cs typeface="Ubuntu"/>
              </a:rPr>
              <a:t>Your </a:t>
            </a:r>
            <a:r>
              <a:rPr sz="3200" b="1" spc="-25" dirty="0">
                <a:solidFill>
                  <a:srgbClr val="231F20"/>
                </a:solidFill>
                <a:latin typeface="Ubuntu"/>
                <a:cs typeface="Ubuntu"/>
              </a:rPr>
              <a:t>First</a:t>
            </a:r>
            <a:r>
              <a:rPr sz="3200" b="1" spc="-1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2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3200" dirty="0">
              <a:latin typeface="Ubuntu"/>
              <a:cs typeface="Ubuntu"/>
            </a:endParaRPr>
          </a:p>
          <a:p>
            <a:pPr marL="12700" marR="146050" algn="just">
              <a:lnSpc>
                <a:spcPct val="104200"/>
              </a:lnSpc>
              <a:spcBef>
                <a:spcPts val="770"/>
              </a:spcBef>
            </a:pPr>
            <a:r>
              <a:rPr sz="3200" spc="-20" dirty="0">
                <a:solidFill>
                  <a:srgbClr val="231F20"/>
                </a:solidFill>
                <a:latin typeface="Ubuntu"/>
                <a:cs typeface="Ubuntu"/>
              </a:rPr>
              <a:t>Ride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3200" spc="-1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35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3200" spc="-10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in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50" dirty="0">
                <a:solidFill>
                  <a:srgbClr val="231F20"/>
                </a:solidFill>
                <a:latin typeface="Ubuntu"/>
                <a:cs typeface="Ubuntu"/>
              </a:rPr>
              <a:t>—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3200" spc="-18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3200" dirty="0">
              <a:latin typeface="Ubuntu"/>
              <a:cs typeface="Ubuntu"/>
            </a:endParaRPr>
          </a:p>
          <a:p>
            <a:pPr marL="12700" marR="90170" algn="just">
              <a:lnSpc>
                <a:spcPct val="104900"/>
              </a:lnSpc>
              <a:spcBef>
                <a:spcPts val="1535"/>
              </a:spcBef>
            </a:pP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Motorcycle,</a:t>
            </a:r>
            <a:r>
              <a:rPr sz="2250" i="1" spc="-6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helmet,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gloves,</a:t>
            </a:r>
            <a:r>
              <a:rPr sz="2250" i="1" spc="-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25" dirty="0">
                <a:solidFill>
                  <a:srgbClr val="231F20"/>
                </a:solidFill>
                <a:latin typeface="Ubuntu"/>
                <a:cs typeface="Ubuntu"/>
              </a:rPr>
              <a:t>and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coaching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are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provided.</a:t>
            </a:r>
            <a:endParaRPr sz="2250" dirty="0">
              <a:latin typeface="Ubuntu"/>
              <a:cs typeface="Ubuntu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37600" y="10477500"/>
            <a:ext cx="4201160" cy="26956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25"/>
              </a:spcBef>
            </a:pPr>
            <a:r>
              <a:rPr sz="3200" b="1" spc="-50" dirty="0">
                <a:solidFill>
                  <a:srgbClr val="231F20"/>
                </a:solidFill>
                <a:latin typeface="Ubuntu"/>
                <a:cs typeface="Ubuntu"/>
              </a:rPr>
              <a:t>Free</a:t>
            </a:r>
            <a:r>
              <a:rPr sz="3200" b="1" spc="-14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30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sz="3200" b="1" spc="-16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10" dirty="0">
                <a:solidFill>
                  <a:srgbClr val="231F20"/>
                </a:solidFill>
                <a:latin typeface="Ubuntu"/>
                <a:cs typeface="Ubuntu"/>
              </a:rPr>
              <a:t>Skills</a:t>
            </a:r>
            <a:r>
              <a:rPr sz="3200" b="1" spc="-15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b="1" spc="-40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endParaRPr sz="3200">
              <a:latin typeface="Ubuntu"/>
              <a:cs typeface="Ubuntu"/>
            </a:endParaRPr>
          </a:p>
          <a:p>
            <a:pPr marL="12700" marR="584835">
              <a:lnSpc>
                <a:spcPct val="104200"/>
              </a:lnSpc>
              <a:spcBef>
                <a:spcPts val="770"/>
              </a:spcBef>
            </a:pPr>
            <a:r>
              <a:rPr sz="3200" spc="-90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3200" spc="-9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challenge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sz="3200" spc="-13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40" dirty="0">
                <a:solidFill>
                  <a:srgbClr val="231F20"/>
                </a:solidFill>
                <a:latin typeface="Ubuntu"/>
                <a:cs typeface="Ubuntu"/>
              </a:rPr>
              <a:t>advanced</a:t>
            </a:r>
            <a:r>
              <a:rPr sz="3200" spc="-13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3200" spc="-25" dirty="0">
                <a:solidFill>
                  <a:srgbClr val="231F20"/>
                </a:solidFill>
                <a:latin typeface="Ubuntu"/>
                <a:cs typeface="Ubuntu"/>
              </a:rPr>
              <a:t>MSF </a:t>
            </a:r>
            <a:r>
              <a:rPr sz="320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sz="3200">
              <a:latin typeface="Ubuntu"/>
              <a:cs typeface="Ubuntu"/>
            </a:endParaRPr>
          </a:p>
          <a:p>
            <a:pPr marL="12700">
              <a:lnSpc>
                <a:spcPct val="100000"/>
              </a:lnSpc>
              <a:spcBef>
                <a:spcPts val="1664"/>
              </a:spcBef>
            </a:pPr>
            <a:r>
              <a:rPr sz="2250" i="1" spc="-40" dirty="0">
                <a:solidFill>
                  <a:srgbClr val="231F20"/>
                </a:solidFill>
                <a:latin typeface="Ubuntu"/>
                <a:cs typeface="Ubuntu"/>
              </a:rPr>
              <a:t>Bring</a:t>
            </a:r>
            <a:r>
              <a:rPr sz="2250" i="1" spc="-8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45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50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35" dirty="0">
                <a:solidFill>
                  <a:srgbClr val="231F20"/>
                </a:solidFill>
                <a:latin typeface="Ubuntu"/>
                <a:cs typeface="Ubuntu"/>
              </a:rPr>
              <a:t>and</a:t>
            </a:r>
            <a:r>
              <a:rPr sz="2250" i="1" spc="-7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2250" i="1" spc="-10" dirty="0">
                <a:solidFill>
                  <a:srgbClr val="231F20"/>
                </a:solidFill>
                <a:latin typeface="Ubuntu"/>
                <a:cs typeface="Ubuntu"/>
              </a:rPr>
              <a:t>gear!</a:t>
            </a:r>
            <a:endParaRPr sz="2250">
              <a:latin typeface="Ubuntu"/>
              <a:cs typeface="Ubuntu"/>
            </a:endParaRP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C35E4704-211F-BA6E-D8C0-35DECC7E90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09600" y="10265060"/>
            <a:ext cx="1767163" cy="1767163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FC9304DE-4257-62EF-CF0C-E2DAC4ABE9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858000" y="10265060"/>
            <a:ext cx="1767163" cy="1767163"/>
          </a:xfrm>
          <a:prstGeom prst="rect">
            <a:avLst/>
          </a:prstGeom>
        </p:spPr>
      </p:pic>
      <p:sp>
        <p:nvSpPr>
          <p:cNvPr id="6" name="object 5">
            <a:extLst>
              <a:ext uri="{FF2B5EF4-FFF2-40B4-BE49-F238E27FC236}">
                <a16:creationId xmlns:a16="http://schemas.microsoft.com/office/drawing/2014/main" id="{73B5D206-1388-5BF9-9D0E-31BB9CF8BF18}"/>
              </a:ext>
            </a:extLst>
          </p:cNvPr>
          <p:cNvSpPr txBox="1"/>
          <p:nvPr/>
        </p:nvSpPr>
        <p:spPr>
          <a:xfrm>
            <a:off x="2521526" y="14227559"/>
            <a:ext cx="10383451" cy="186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z="5400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sz="5400"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32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32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0C62FC1A-E320-BCA9-DC1E-8A7701E8D0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226424" y="5803760"/>
            <a:ext cx="3678554" cy="2997340"/>
          </a:xfrm>
          <a:prstGeom prst="rect">
            <a:avLst/>
          </a:prstGeom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DB350E78-5C51-4B4E-5013-27AABF8C816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952367" y="908397"/>
            <a:ext cx="5356624" cy="799611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5</TotalTime>
  <Words>107</Words>
  <Application>Microsoft Macintosh PowerPoint</Application>
  <PresentationFormat>Custom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Ubuntu</vt:lpstr>
      <vt:lpstr>Aptos</vt:lpstr>
      <vt:lpstr>Arial</vt:lpstr>
      <vt:lpstr>Teko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15</cp:revision>
  <dcterms:created xsi:type="dcterms:W3CDTF">2024-07-19T23:57:41Z</dcterms:created>
  <dcterms:modified xsi:type="dcterms:W3CDTF">2024-07-21T22:19:11Z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