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6" r:id="rId2"/>
  </p:sldIdLst>
  <p:sldSz cx="13716000" cy="24387175"/>
  <p:notesSz cx="11303000" cy="201041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494" userDrawn="1">
          <p15:clr>
            <a:srgbClr val="A4A3A4"/>
          </p15:clr>
        </p15:guide>
        <p15:guide id="2" pos="26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/>
    <p:restoredTop sz="82534"/>
  </p:normalViewPr>
  <p:slideViewPr>
    <p:cSldViewPr>
      <p:cViewPr varScale="1">
        <p:scale>
          <a:sx n="28" d="100"/>
          <a:sy n="28" d="100"/>
        </p:scale>
        <p:origin x="3848" y="184"/>
      </p:cViewPr>
      <p:guideLst>
        <p:guide orient="horz" pos="3494"/>
        <p:guide pos="26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A54BE-1DBE-6B49-AC9A-BE1948D49333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C24BA-DC6B-AE41-8C48-43424A11CB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44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C24BA-DC6B-AE41-8C48-43424A11CB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317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2438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11162671"/>
            <a:ext cx="6296891" cy="3536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14411742"/>
            <a:ext cx="6296889" cy="2034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800691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2098141"/>
            <a:ext cx="11365233" cy="2351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4982593"/>
            <a:ext cx="11365233" cy="17459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23436622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2364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1659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1298393"/>
            <a:ext cx="11365233" cy="2351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4714330"/>
            <a:ext cx="11365235" cy="17251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85671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g object 16">
            <a:extLst>
              <a:ext uri="{FF2B5EF4-FFF2-40B4-BE49-F238E27FC236}">
                <a16:creationId xmlns:a16="http://schemas.microsoft.com/office/drawing/2014/main" id="{57469F30-FDDB-539D-F884-1D76B483FD2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87"/>
            <a:ext cx="13722742" cy="13951454"/>
          </a:xfrm>
          <a:prstGeom prst="rect">
            <a:avLst/>
          </a:prstGeom>
        </p:spPr>
      </p:pic>
      <p:sp>
        <p:nvSpPr>
          <p:cNvPr id="10" name="bg object 17">
            <a:extLst>
              <a:ext uri="{FF2B5EF4-FFF2-40B4-BE49-F238E27FC236}">
                <a16:creationId xmlns:a16="http://schemas.microsoft.com/office/drawing/2014/main" id="{F8E6E127-1E82-3F9F-141A-A9C25F74B33C}"/>
              </a:ext>
            </a:extLst>
          </p:cNvPr>
          <p:cNvSpPr/>
          <p:nvPr/>
        </p:nvSpPr>
        <p:spPr>
          <a:xfrm>
            <a:off x="0" y="13942210"/>
            <a:ext cx="13722935" cy="10444965"/>
          </a:xfrm>
          <a:custGeom>
            <a:avLst/>
            <a:gdLst/>
            <a:ahLst/>
            <a:cxnLst/>
            <a:rect l="l" t="t" r="r" b="b"/>
            <a:pathLst>
              <a:path w="11308715" h="8607425">
                <a:moveTo>
                  <a:pt x="11308556" y="0"/>
                </a:moveTo>
                <a:lnTo>
                  <a:pt x="0" y="0"/>
                </a:lnTo>
                <a:lnTo>
                  <a:pt x="0" y="8607046"/>
                </a:lnTo>
                <a:lnTo>
                  <a:pt x="11308556" y="8607046"/>
                </a:lnTo>
                <a:lnTo>
                  <a:pt x="11308556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42" name="bg object 18">
            <a:extLst>
              <a:ext uri="{FF2B5EF4-FFF2-40B4-BE49-F238E27FC236}">
                <a16:creationId xmlns:a16="http://schemas.microsoft.com/office/drawing/2014/main" id="{593356B5-0F34-7DC8-3975-C21612B1EAA0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8" r="-7887"/>
          <a:stretch/>
        </p:blipFill>
        <p:spPr>
          <a:xfrm>
            <a:off x="0" y="13486860"/>
            <a:ext cx="11732074" cy="796276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64CED58-FB64-F580-C107-562949954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481405" y="14696286"/>
            <a:ext cx="2764537" cy="276453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DAD41D5-617F-CAF0-9C5E-BC9498B4B5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481405" y="17556701"/>
            <a:ext cx="2764537" cy="2764537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90630B4C-3AF3-7BCD-6AC4-1D325A75A7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7618" y="9656516"/>
            <a:ext cx="4094969" cy="3336641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EA8FC16D-D841-A786-F603-C1B655F1290A}"/>
              </a:ext>
            </a:extLst>
          </p:cNvPr>
          <p:cNvSpPr txBox="1"/>
          <p:nvPr/>
        </p:nvSpPr>
        <p:spPr>
          <a:xfrm>
            <a:off x="4854535" y="17756187"/>
            <a:ext cx="6600632" cy="2282437"/>
          </a:xfrm>
          <a:prstGeom prst="rect">
            <a:avLst/>
          </a:prstGeom>
        </p:spPr>
        <p:txBody>
          <a:bodyPr vert="horz" wrap="square" lIns="0" tIns="138701" rIns="0" bIns="0" rtlCol="0">
            <a:spAutoFit/>
          </a:bodyPr>
          <a:lstStyle/>
          <a:p>
            <a:pPr marL="21576" algn="l">
              <a:spcBef>
                <a:spcPts val="6"/>
              </a:spcBef>
            </a:pP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sz="3155" b="1" spc="-164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sz="3155" b="1" spc="-164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sz="3155" b="1" spc="-158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spc="-24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endParaRPr sz="3155" dirty="0">
              <a:latin typeface="Ubuntu"/>
              <a:cs typeface="Ubuntu"/>
            </a:endParaRPr>
          </a:p>
          <a:p>
            <a:pPr marL="21576" marR="379119" algn="l">
              <a:lnSpc>
                <a:spcPct val="105700"/>
              </a:lnSpc>
              <a:spcBef>
                <a:spcPts val="765"/>
              </a:spcBef>
            </a:pPr>
            <a:r>
              <a:rPr sz="3155" spc="-5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155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challenge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an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advanced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MSF</a:t>
            </a:r>
            <a:r>
              <a:rPr sz="3155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sz="3155" dirty="0">
              <a:latin typeface="Ubuntu"/>
              <a:cs typeface="Ubuntu"/>
            </a:endParaRPr>
          </a:p>
          <a:p>
            <a:pPr marL="21576" algn="l">
              <a:spcBef>
                <a:spcPts val="1438"/>
              </a:spcBef>
            </a:pPr>
            <a:r>
              <a:rPr sz="2245" i="1" spc="-30" dirty="0">
                <a:solidFill>
                  <a:srgbClr val="231F20"/>
                </a:solidFill>
                <a:latin typeface="Ubuntu"/>
                <a:cs typeface="Ubuntu"/>
              </a:rPr>
              <a:t>Bring</a:t>
            </a:r>
            <a:r>
              <a:rPr sz="2245" i="1" spc="-10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24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245" i="1" spc="-9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36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2245" i="1" spc="-9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12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45" i="1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12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sz="2245" dirty="0">
              <a:latin typeface="Ubuntu"/>
              <a:cs typeface="Ubuntu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4EA1C7D5-47BB-E77B-A92D-48BC8A20A3FD}"/>
              </a:ext>
            </a:extLst>
          </p:cNvPr>
          <p:cNvSpPr txBox="1"/>
          <p:nvPr/>
        </p:nvSpPr>
        <p:spPr>
          <a:xfrm>
            <a:off x="4844726" y="14914153"/>
            <a:ext cx="6600632" cy="2308085"/>
          </a:xfrm>
          <a:prstGeom prst="rect">
            <a:avLst/>
          </a:prstGeom>
        </p:spPr>
        <p:txBody>
          <a:bodyPr vert="horz" wrap="square" lIns="0" tIns="138701" rIns="0" bIns="0" rtlCol="0">
            <a:spAutoFit/>
          </a:bodyPr>
          <a:lstStyle/>
          <a:p>
            <a:pPr marL="21576" algn="l">
              <a:spcBef>
                <a:spcPts val="1092"/>
              </a:spcBef>
            </a:pPr>
            <a:r>
              <a:rPr sz="3155" b="1" spc="-8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155" b="1" spc="-10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spc="-67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3155" b="1" spc="-12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3155" b="1" spc="-10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b="1" spc="-12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3155" dirty="0">
              <a:latin typeface="Ubuntu"/>
              <a:cs typeface="Ubuntu"/>
            </a:endParaRPr>
          </a:p>
          <a:p>
            <a:pPr marL="21576" marR="836837" algn="l">
              <a:lnSpc>
                <a:spcPct val="105700"/>
              </a:lnSpc>
              <a:spcBef>
                <a:spcPts val="771"/>
              </a:spcBef>
            </a:pP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Ride</a:t>
            </a:r>
            <a:r>
              <a:rPr sz="3155" spc="-79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in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minutes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3155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—</a:t>
            </a:r>
            <a:r>
              <a:rPr sz="3155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3155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155" spc="-12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3155" dirty="0">
              <a:latin typeface="Ubuntu"/>
              <a:cs typeface="Ubuntu"/>
            </a:endParaRPr>
          </a:p>
          <a:p>
            <a:pPr marL="15411" algn="l">
              <a:spcBef>
                <a:spcPts val="1608"/>
              </a:spcBef>
            </a:pPr>
            <a:r>
              <a:rPr sz="2245" i="1" spc="-42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sz="2245" i="1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30" dirty="0">
                <a:solidFill>
                  <a:srgbClr val="231F20"/>
                </a:solidFill>
                <a:latin typeface="Ubuntu"/>
                <a:cs typeface="Ubuntu"/>
              </a:rPr>
              <a:t>helmet,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42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12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45" i="1" spc="-73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36" dirty="0">
                <a:solidFill>
                  <a:srgbClr val="231F20"/>
                </a:solidFill>
                <a:latin typeface="Ubuntu"/>
                <a:cs typeface="Ubuntu"/>
              </a:rPr>
              <a:t>coaching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24" dirty="0">
                <a:solidFill>
                  <a:srgbClr val="231F20"/>
                </a:solidFill>
                <a:latin typeface="Ubuntu"/>
                <a:cs typeface="Ubuntu"/>
              </a:rPr>
              <a:t>are</a:t>
            </a:r>
            <a:r>
              <a:rPr sz="2245" i="1" spc="-67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45" i="1" spc="-24" dirty="0">
                <a:solidFill>
                  <a:srgbClr val="231F20"/>
                </a:solidFill>
                <a:latin typeface="Ubuntu"/>
                <a:cs typeface="Ubuntu"/>
              </a:rPr>
              <a:t>provided.</a:t>
            </a:r>
            <a:endParaRPr sz="2245" dirty="0">
              <a:latin typeface="Ubuntu"/>
              <a:cs typeface="Ubuntu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FF1D6F2-2207-A2BC-65FB-39E8CD55679D}"/>
              </a:ext>
            </a:extLst>
          </p:cNvPr>
          <p:cNvSpPr txBox="1"/>
          <p:nvPr/>
        </p:nvSpPr>
        <p:spPr>
          <a:xfrm>
            <a:off x="4854535" y="21048929"/>
            <a:ext cx="8000999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CD53C00D-A3B0-4424-DF64-46F4C905358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47618" y="1082757"/>
            <a:ext cx="5218302" cy="77896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19</TotalTime>
  <Words>107</Words>
  <Application>Microsoft Macintosh PowerPoint</Application>
  <PresentationFormat>Custom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Calibri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Selma Filipovic</cp:lastModifiedBy>
  <cp:revision>17</cp:revision>
  <dcterms:created xsi:type="dcterms:W3CDTF">2023-09-21T04:03:39Z</dcterms:created>
  <dcterms:modified xsi:type="dcterms:W3CDTF">2024-07-21T22:19:37Z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2023-09-17T00:00:00Z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2023-09-21T00:00:00Z</vt:filetime>
  </property>
  <property fmtid="{D5CDD505-2E9C-101B-9397-08002B2CF9AE}" pid="5" name="Producer">
    <vt:lpwstr>Adobe PDF Library 17.0</vt:lpwstr>
  </property>
</Properties>
</file>