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6" r:id="rId1"/>
  </p:sldMasterIdLst>
  <p:notesMasterIdLst>
    <p:notesMasterId r:id="rId3"/>
  </p:notesMasterIdLst>
  <p:sldIdLst>
    <p:sldId id="256" r:id="rId2"/>
  </p:sldIdLst>
  <p:sldSz cx="4800600" cy="6629400"/>
  <p:notesSz cx="4800600" cy="6629400"/>
  <p:embeddedFontLst>
    <p:embeddedFont>
      <p:font typeface="Teko" panose="02000000000000000000" pitchFamily="2" charset="77"/>
      <p:regular r:id="rId4"/>
      <p:bold r:id="rId5"/>
    </p:embeddedFont>
    <p:embeddedFont>
      <p:font typeface="Ubuntu" panose="020B0504030602030204" pitchFamily="34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97"/>
    <p:restoredTop sz="71159"/>
  </p:normalViewPr>
  <p:slideViewPr>
    <p:cSldViewPr>
      <p:cViewPr>
        <p:scale>
          <a:sx n="400" d="100"/>
          <a:sy n="400" d="100"/>
        </p:scale>
        <p:origin x="744" y="-9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079625" cy="331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719388" y="0"/>
            <a:ext cx="2079625" cy="331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57E0E-E708-0D4A-8C57-41A92407878C}" type="datetimeFigureOut">
              <a:rPr lang="en-US" smtClean="0"/>
              <a:t>9/17/24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90675" y="828675"/>
            <a:ext cx="1619250" cy="2236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79425" y="3190875"/>
            <a:ext cx="3841750" cy="26098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297613"/>
            <a:ext cx="2079625" cy="331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719388" y="6297613"/>
            <a:ext cx="2079625" cy="331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48BCC-8E24-B048-95C7-15591656E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34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image: Right Click/Change Picture&gt;From a 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Adjust image cropping, positioning, and scaling: Right-click/Crop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text: Select text and paste or type new content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Export: Main Menu/File/Export/File Format&gt;PDF or JPG</a:t>
            </a:r>
            <a:endParaRPr lang="en-US" b="0" i="0" u="none" strike="noStrike" dirty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B48BCC-8E24-B048-95C7-15591656E5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7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0" descr="A person wearing helmet pointing at another pers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4800600" cy="662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0"/>
          <p:cNvSpPr txBox="1">
            <a:spLocks noGrp="1"/>
          </p:cNvSpPr>
          <p:nvPr>
            <p:ph type="ctrTitle"/>
          </p:nvPr>
        </p:nvSpPr>
        <p:spPr>
          <a:xfrm>
            <a:off x="153578" y="3034456"/>
            <a:ext cx="2203912" cy="961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eko"/>
              <a:buNone/>
              <a:defRPr sz="1680" b="0" i="0">
                <a:solidFill>
                  <a:schemeClr val="lt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subTitle" idx="1"/>
          </p:nvPr>
        </p:nvSpPr>
        <p:spPr>
          <a:xfrm>
            <a:off x="153578" y="3917682"/>
            <a:ext cx="2203911" cy="552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197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788" b="0" i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394"/>
            </a:lvl2pPr>
            <a:lvl3pPr lvl="2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354"/>
            </a:lvl3pPr>
            <a:lvl4pPr lvl="3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4pPr>
            <a:lvl5pPr lvl="4" algn="ctr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5pPr>
            <a:lvl6pPr lvl="5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6pPr>
            <a:lvl7pPr lvl="6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7pPr>
            <a:lvl8pPr lvl="7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8pPr>
            <a:lvl9pPr lvl="8" algn="ctr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315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330569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1"/>
          <p:cNvSpPr txBox="1">
            <a:spLocks noGrp="1"/>
          </p:cNvSpPr>
          <p:nvPr>
            <p:ph type="title"/>
          </p:nvPr>
        </p:nvSpPr>
        <p:spPr>
          <a:xfrm>
            <a:off x="220340" y="570358"/>
            <a:ext cx="3977832" cy="639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b="0" i="0"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Google Shape;14;p21"/>
          <p:cNvSpPr txBox="1">
            <a:spLocks noGrp="1"/>
          </p:cNvSpPr>
          <p:nvPr>
            <p:ph type="body" idx="1"/>
          </p:nvPr>
        </p:nvSpPr>
        <p:spPr>
          <a:xfrm>
            <a:off x="220340" y="1354466"/>
            <a:ext cx="3977832" cy="4746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0030" lvl="0" indent="-160020" algn="l">
              <a:lnSpc>
                <a:spcPct val="110000"/>
              </a:lnSpc>
              <a:spcBef>
                <a:spcPts val="197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1pPr>
            <a:lvl2pPr marL="480060" lvl="1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2pPr>
            <a:lvl3pPr marL="720090" lvl="2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3pPr>
            <a:lvl4pPr marL="960120" lvl="3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4pPr>
            <a:lvl5pPr marL="1200150" lvl="4" indent="-160020" algn="l">
              <a:lnSpc>
                <a:spcPct val="110000"/>
              </a:lnSpc>
              <a:spcBef>
                <a:spcPts val="99"/>
              </a:spcBef>
              <a:spcAft>
                <a:spcPts val="0"/>
              </a:spcAft>
              <a:buClr>
                <a:srgbClr val="A1A6AB"/>
              </a:buClr>
              <a:buSzPts val="1200"/>
              <a:buChar char="•"/>
              <a:defRPr sz="630" b="0" i="0">
                <a:latin typeface="Ubuntu"/>
                <a:ea typeface="Ubuntu"/>
                <a:cs typeface="Ubuntu"/>
                <a:sym typeface="Ubuntu"/>
              </a:defRPr>
            </a:lvl5pPr>
            <a:lvl6pPr marL="1440180" lvl="5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1680210" lvl="6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1920240" lvl="7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160270" lvl="8" indent="-180023" algn="l">
              <a:lnSpc>
                <a:spcPct val="90000"/>
              </a:lnSpc>
              <a:spcBef>
                <a:spcPts val="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Google Shape;15;p21"/>
          <p:cNvSpPr/>
          <p:nvPr/>
        </p:nvSpPr>
        <p:spPr>
          <a:xfrm>
            <a:off x="220340" y="6362420"/>
            <a:ext cx="722704" cy="76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057" tIns="14057" rIns="14057" bIns="14057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" b="0" i="0" u="none" strike="noStrike" cap="none" dirty="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© 2024 Motorcycle Safety Foundation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8617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632204" y="6165342"/>
            <a:ext cx="1536192" cy="33147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240030" y="6165342"/>
            <a:ext cx="1104138" cy="33147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3456432" y="6165342"/>
            <a:ext cx="1104138" cy="33147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989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220340" y="352954"/>
            <a:ext cx="3977832" cy="639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eko"/>
              <a:buNone/>
              <a:defRPr sz="3200" b="0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220340" y="1281542"/>
            <a:ext cx="3977832" cy="468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304800" algn="l" rtl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marR="0" lvl="1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marR="0" lvl="5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71462" algn="l" rtl="0">
              <a:lnSpc>
                <a:spcPct val="9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675"/>
              <a:buFont typeface="Arial"/>
              <a:buChar char="•"/>
              <a:defRPr sz="67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5600160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3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DCD27C43-EAD5-C505-D6C3-E6681594F4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9344" y="5541928"/>
            <a:ext cx="818971" cy="835685"/>
          </a:xfrm>
          <a:prstGeom prst="rect">
            <a:avLst/>
          </a:prstGeom>
        </p:spPr>
      </p:pic>
      <p:pic>
        <p:nvPicPr>
          <p:cNvPr id="8" name="bg object 16">
            <a:extLst>
              <a:ext uri="{FF2B5EF4-FFF2-40B4-BE49-F238E27FC236}">
                <a16:creationId xmlns:a16="http://schemas.microsoft.com/office/drawing/2014/main" id="{FCD7EF10-7AF2-EE1A-F82B-D062210E1B3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6" y="0"/>
            <a:ext cx="4795347" cy="3314700"/>
          </a:xfrm>
          <a:prstGeom prst="rect">
            <a:avLst/>
          </a:prstGeom>
        </p:spPr>
      </p:pic>
      <p:sp>
        <p:nvSpPr>
          <p:cNvPr id="9" name="bg object 17">
            <a:extLst>
              <a:ext uri="{FF2B5EF4-FFF2-40B4-BE49-F238E27FC236}">
                <a16:creationId xmlns:a16="http://schemas.microsoft.com/office/drawing/2014/main" id="{F85A1FF0-446F-DC87-BF9C-44CB82648E45}"/>
              </a:ext>
            </a:extLst>
          </p:cNvPr>
          <p:cNvSpPr/>
          <p:nvPr/>
        </p:nvSpPr>
        <p:spPr>
          <a:xfrm>
            <a:off x="0" y="3314700"/>
            <a:ext cx="4800600" cy="1828800"/>
          </a:xfrm>
          <a:custGeom>
            <a:avLst/>
            <a:gdLst/>
            <a:ahLst/>
            <a:cxnLst/>
            <a:rect l="l" t="t" r="r" b="b"/>
            <a:pathLst>
              <a:path w="4800600" h="1828800">
                <a:moveTo>
                  <a:pt x="4800600" y="0"/>
                </a:moveTo>
                <a:lnTo>
                  <a:pt x="0" y="0"/>
                </a:lnTo>
                <a:lnTo>
                  <a:pt x="0" y="1828787"/>
                </a:lnTo>
                <a:lnTo>
                  <a:pt x="4800600" y="1828787"/>
                </a:lnTo>
                <a:lnTo>
                  <a:pt x="4800600" y="0"/>
                </a:lnTo>
                <a:close/>
              </a:path>
            </a:pathLst>
          </a:custGeom>
          <a:solidFill>
            <a:srgbClr val="EDE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5">
            <a:extLst>
              <a:ext uri="{FF2B5EF4-FFF2-40B4-BE49-F238E27FC236}">
                <a16:creationId xmlns:a16="http://schemas.microsoft.com/office/drawing/2014/main" id="{392ADD46-7603-8F1A-FE0F-6C8549D9FA10}"/>
              </a:ext>
            </a:extLst>
          </p:cNvPr>
          <p:cNvSpPr txBox="1"/>
          <p:nvPr/>
        </p:nvSpPr>
        <p:spPr>
          <a:xfrm>
            <a:off x="982725" y="3667651"/>
            <a:ext cx="1430020" cy="3961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sz="900" b="1" spc="-45" dirty="0">
                <a:solidFill>
                  <a:srgbClr val="231F20"/>
                </a:solidFill>
                <a:latin typeface="Ubuntu"/>
                <a:cs typeface="Ubuntu"/>
              </a:rPr>
              <a:t>Take</a:t>
            </a:r>
            <a:r>
              <a:rPr sz="900" b="1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00" b="1" spc="-40" dirty="0">
                <a:solidFill>
                  <a:srgbClr val="231F20"/>
                </a:solidFill>
                <a:latin typeface="Ubuntu"/>
                <a:cs typeface="Ubuntu"/>
              </a:rPr>
              <a:t>Your</a:t>
            </a:r>
            <a:r>
              <a:rPr sz="900" b="1" spc="-20" dirty="0">
                <a:solidFill>
                  <a:srgbClr val="231F20"/>
                </a:solidFill>
                <a:latin typeface="Ubuntu"/>
                <a:cs typeface="Ubuntu"/>
              </a:rPr>
              <a:t> First </a:t>
            </a:r>
            <a:r>
              <a:rPr sz="900" b="1" spc="-10" dirty="0">
                <a:solidFill>
                  <a:srgbClr val="231F20"/>
                </a:solidFill>
                <a:latin typeface="Ubuntu"/>
                <a:cs typeface="Ubuntu"/>
              </a:rPr>
              <a:t>Ride!</a:t>
            </a:r>
            <a:endParaRPr sz="900" dirty="0">
              <a:latin typeface="Ubuntu"/>
              <a:cs typeface="Ubuntu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Ride </a:t>
            </a:r>
            <a:r>
              <a:rPr sz="800" b="0" dirty="0">
                <a:solidFill>
                  <a:srgbClr val="231F20"/>
                </a:solidFill>
                <a:latin typeface="Ubuntu"/>
                <a:cs typeface="Ubuntu"/>
              </a:rPr>
              <a:t>a</a:t>
            </a:r>
            <a:r>
              <a:rPr sz="800" b="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25" dirty="0">
                <a:solidFill>
                  <a:srgbClr val="231F20"/>
                </a:solidFill>
                <a:latin typeface="Ubuntu"/>
                <a:cs typeface="Ubuntu"/>
              </a:rPr>
              <a:t>motorcycle</a:t>
            </a: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10" dirty="0">
                <a:solidFill>
                  <a:srgbClr val="231F20"/>
                </a:solidFill>
                <a:latin typeface="Ubuntu"/>
                <a:cs typeface="Ubuntu"/>
              </a:rPr>
              <a:t>in</a:t>
            </a:r>
            <a:r>
              <a:rPr sz="800" b="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10" dirty="0">
                <a:solidFill>
                  <a:srgbClr val="231F20"/>
                </a:solidFill>
                <a:latin typeface="Ubuntu"/>
                <a:cs typeface="Ubuntu"/>
              </a:rPr>
              <a:t>30</a:t>
            </a:r>
            <a:r>
              <a:rPr sz="800" b="0" spc="-1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minutes</a:t>
            </a:r>
            <a:r>
              <a:rPr sz="800" b="0" spc="50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10" dirty="0">
                <a:solidFill>
                  <a:srgbClr val="231F20"/>
                </a:solidFill>
                <a:latin typeface="Ubuntu"/>
                <a:cs typeface="Ubuntu"/>
              </a:rPr>
              <a:t>or</a:t>
            </a:r>
            <a:r>
              <a:rPr sz="8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less</a:t>
            </a:r>
            <a:r>
              <a:rPr sz="8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dirty="0">
                <a:solidFill>
                  <a:srgbClr val="231F20"/>
                </a:solidFill>
                <a:latin typeface="Ubuntu"/>
                <a:cs typeface="Ubuntu"/>
              </a:rPr>
              <a:t>—</a:t>
            </a:r>
            <a:r>
              <a:rPr sz="8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for</a:t>
            </a:r>
            <a:r>
              <a:rPr sz="800" b="0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800" b="0" spc="-20" dirty="0">
                <a:solidFill>
                  <a:srgbClr val="231F20"/>
                </a:solidFill>
                <a:latin typeface="Ubuntu"/>
                <a:cs typeface="Ubuntu"/>
              </a:rPr>
              <a:t>free!</a:t>
            </a:r>
            <a:endParaRPr sz="800" b="0" dirty="0">
              <a:latin typeface="Ubuntu"/>
              <a:cs typeface="Ubuntu"/>
            </a:endParaRPr>
          </a:p>
        </p:txBody>
      </p:sp>
      <p:pic>
        <p:nvPicPr>
          <p:cNvPr id="64" name="Graphic 63">
            <a:extLst>
              <a:ext uri="{FF2B5EF4-FFF2-40B4-BE49-F238E27FC236}">
                <a16:creationId xmlns:a16="http://schemas.microsoft.com/office/drawing/2014/main" id="{5E6C76C3-B2C7-6371-8219-C05A16992C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22764" y="3543300"/>
            <a:ext cx="634003" cy="634003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23A43A1E-E146-301E-E22A-D853120CFC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22764" y="4238244"/>
            <a:ext cx="634003" cy="634003"/>
          </a:xfrm>
          <a:prstGeom prst="rect">
            <a:avLst/>
          </a:prstGeom>
        </p:spPr>
      </p:pic>
      <p:sp>
        <p:nvSpPr>
          <p:cNvPr id="66" name="object 5">
            <a:extLst>
              <a:ext uri="{FF2B5EF4-FFF2-40B4-BE49-F238E27FC236}">
                <a16:creationId xmlns:a16="http://schemas.microsoft.com/office/drawing/2014/main" id="{F886AFB9-D99F-1420-2732-A23C50EF1ECF}"/>
              </a:ext>
            </a:extLst>
          </p:cNvPr>
          <p:cNvSpPr txBox="1"/>
          <p:nvPr/>
        </p:nvSpPr>
        <p:spPr>
          <a:xfrm>
            <a:off x="982724" y="4339610"/>
            <a:ext cx="1569975" cy="4233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60985">
              <a:lnSpc>
                <a:spcPct val="108700"/>
              </a:lnSpc>
              <a:spcBef>
                <a:spcPts val="5"/>
              </a:spcBef>
            </a:pPr>
            <a:r>
              <a:rPr lang="en-US" sz="900" b="1" spc="-25" dirty="0">
                <a:solidFill>
                  <a:srgbClr val="231F20"/>
                </a:solidFill>
                <a:latin typeface="Ubuntu"/>
                <a:cs typeface="Ubuntu"/>
              </a:rPr>
              <a:t>Free </a:t>
            </a:r>
            <a:r>
              <a:rPr lang="en-US" sz="900" b="1" spc="-20" dirty="0">
                <a:solidFill>
                  <a:srgbClr val="231F20"/>
                </a:solidFill>
                <a:latin typeface="Ubuntu"/>
                <a:cs typeface="Ubuntu"/>
              </a:rPr>
              <a:t>Riding</a:t>
            </a:r>
            <a:r>
              <a:rPr lang="en-US" sz="900" b="1" spc="-2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900" b="1" spc="-20" dirty="0">
                <a:solidFill>
                  <a:srgbClr val="231F20"/>
                </a:solidFill>
                <a:latin typeface="Ubuntu"/>
                <a:cs typeface="Ubuntu"/>
              </a:rPr>
              <a:t>Skills </a:t>
            </a:r>
            <a:r>
              <a:rPr lang="en-US" sz="900" b="1" spc="-40" dirty="0">
                <a:solidFill>
                  <a:srgbClr val="231F20"/>
                </a:solidFill>
                <a:latin typeface="Ubuntu"/>
                <a:cs typeface="Ubuntu"/>
              </a:rPr>
              <a:t>Test</a:t>
            </a:r>
            <a:r>
              <a:rPr lang="en-US" sz="1000" b="1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b="0" spc="-10" dirty="0">
                <a:solidFill>
                  <a:srgbClr val="231F20"/>
                </a:solidFill>
                <a:latin typeface="Ubuntu"/>
                <a:cs typeface="Ubuntu"/>
              </a:rPr>
              <a:t>Take </a:t>
            </a:r>
            <a:r>
              <a:rPr lang="en-US" sz="800" b="0" dirty="0">
                <a:solidFill>
                  <a:srgbClr val="231F20"/>
                </a:solidFill>
                <a:latin typeface="Ubuntu"/>
                <a:cs typeface="Ubuntu"/>
              </a:rPr>
              <a:t>the</a:t>
            </a:r>
            <a:r>
              <a:rPr lang="en-US" sz="800" b="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b="0" dirty="0">
                <a:solidFill>
                  <a:srgbClr val="231F20"/>
                </a:solidFill>
                <a:latin typeface="Ubuntu"/>
                <a:cs typeface="Ubuntu"/>
              </a:rPr>
              <a:t>challenge</a:t>
            </a:r>
            <a:r>
              <a:rPr lang="en-US" sz="800" b="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b="0" dirty="0">
                <a:solidFill>
                  <a:srgbClr val="231F20"/>
                </a:solidFill>
                <a:latin typeface="Ubuntu"/>
                <a:cs typeface="Ubuntu"/>
              </a:rPr>
              <a:t>of</a:t>
            </a:r>
            <a:r>
              <a:rPr lang="en-US" sz="800" b="0" spc="-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b="0" spc="-25" dirty="0">
                <a:solidFill>
                  <a:srgbClr val="231F20"/>
                </a:solidFill>
                <a:latin typeface="Ubuntu"/>
                <a:cs typeface="Ubuntu"/>
              </a:rPr>
              <a:t>an</a:t>
            </a:r>
            <a:r>
              <a:rPr lang="en-US" sz="800" b="0" spc="50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b="0" dirty="0">
                <a:solidFill>
                  <a:srgbClr val="231F20"/>
                </a:solidFill>
                <a:latin typeface="Ubuntu"/>
                <a:cs typeface="Ubuntu"/>
              </a:rPr>
              <a:t>advanced</a:t>
            </a:r>
            <a:r>
              <a:rPr lang="en-US" sz="800" b="0" spc="-10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lang="en-US" sz="800" b="0" dirty="0">
                <a:solidFill>
                  <a:srgbClr val="231F20"/>
                </a:solidFill>
                <a:latin typeface="Ubuntu"/>
                <a:cs typeface="Ubuntu"/>
              </a:rPr>
              <a:t>MSF </a:t>
            </a:r>
            <a:r>
              <a:rPr lang="en-US" sz="800" b="0" spc="-10" dirty="0">
                <a:solidFill>
                  <a:srgbClr val="231F20"/>
                </a:solidFill>
                <a:latin typeface="Ubuntu"/>
                <a:cs typeface="Ubuntu"/>
              </a:rPr>
              <a:t>course!</a:t>
            </a:r>
            <a:endParaRPr lang="en-US" sz="800" b="0" dirty="0">
              <a:latin typeface="Ubuntu"/>
              <a:cs typeface="Ubuntu"/>
            </a:endParaRPr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71680799-EF08-7A27-DD7F-8113F439FBC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89821" y="5372100"/>
            <a:ext cx="1169092" cy="952594"/>
          </a:xfrm>
          <a:prstGeom prst="rect">
            <a:avLst/>
          </a:prstGeom>
        </p:spPr>
      </p:pic>
      <p:pic>
        <p:nvPicPr>
          <p:cNvPr id="69" name="bg object 18">
            <a:extLst>
              <a:ext uri="{FF2B5EF4-FFF2-40B4-BE49-F238E27FC236}">
                <a16:creationId xmlns:a16="http://schemas.microsoft.com/office/drawing/2014/main" id="{8A25D73B-CB93-F182-96F3-EA59D2E6B507}"/>
              </a:ext>
            </a:extLst>
          </p:cNvPr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38"/>
          <a:stretch/>
        </p:blipFill>
        <p:spPr>
          <a:xfrm>
            <a:off x="2074904" y="3314700"/>
            <a:ext cx="2725696" cy="1892313"/>
          </a:xfrm>
          <a:prstGeom prst="rect">
            <a:avLst/>
          </a:prstGeom>
        </p:spPr>
      </p:pic>
      <p:sp>
        <p:nvSpPr>
          <p:cNvPr id="3" name="object 2">
            <a:extLst>
              <a:ext uri="{FF2B5EF4-FFF2-40B4-BE49-F238E27FC236}">
                <a16:creationId xmlns:a16="http://schemas.microsoft.com/office/drawing/2014/main" id="{F307F183-A0F5-0C26-BB06-B00896D81253}"/>
              </a:ext>
            </a:extLst>
          </p:cNvPr>
          <p:cNvSpPr txBox="1"/>
          <p:nvPr/>
        </p:nvSpPr>
        <p:spPr>
          <a:xfrm>
            <a:off x="378206" y="5403429"/>
            <a:ext cx="261112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20" dirty="0">
                <a:solidFill>
                  <a:srgbClr val="231F20"/>
                </a:solidFill>
                <a:latin typeface="Ubuntu"/>
                <a:cs typeface="Ubuntu"/>
              </a:rPr>
              <a:t>Learn</a:t>
            </a:r>
            <a:r>
              <a:rPr sz="900" b="1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00" b="1" spc="-20" dirty="0">
                <a:solidFill>
                  <a:srgbClr val="231F20"/>
                </a:solidFill>
                <a:latin typeface="Ubuntu"/>
                <a:cs typeface="Ubuntu"/>
              </a:rPr>
              <a:t>more</a:t>
            </a:r>
            <a:r>
              <a:rPr sz="900" b="1" spc="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00" b="1" spc="-10" dirty="0">
                <a:solidFill>
                  <a:srgbClr val="231F20"/>
                </a:solidFill>
                <a:latin typeface="Ubuntu"/>
                <a:cs typeface="Ubuntu"/>
              </a:rPr>
              <a:t>at</a:t>
            </a:r>
            <a:r>
              <a:rPr sz="900" b="1" spc="5" dirty="0">
                <a:solidFill>
                  <a:srgbClr val="231F20"/>
                </a:solidFill>
                <a:latin typeface="Ubuntu"/>
                <a:cs typeface="Ubuntu"/>
              </a:rPr>
              <a:t> </a:t>
            </a:r>
            <a:r>
              <a:rPr sz="900" b="1" spc="-20" dirty="0">
                <a:solidFill>
                  <a:srgbClr val="231F20"/>
                </a:solidFill>
                <a:latin typeface="Ubuntu"/>
                <a:cs typeface="Ubuntu"/>
              </a:rPr>
              <a:t>msf-</a:t>
            </a:r>
            <a:r>
              <a:rPr sz="900" b="1" spc="-30" dirty="0">
                <a:solidFill>
                  <a:srgbClr val="231F20"/>
                </a:solidFill>
                <a:latin typeface="Ubuntu"/>
                <a:cs typeface="Ubuntu"/>
              </a:rPr>
              <a:t>usa.org/RIDE-</a:t>
            </a:r>
            <a:r>
              <a:rPr sz="900" b="1" spc="-25" dirty="0">
                <a:solidFill>
                  <a:srgbClr val="231F20"/>
                </a:solidFill>
                <a:latin typeface="Ubuntu"/>
                <a:cs typeface="Ubuntu"/>
              </a:rPr>
              <a:t>day</a:t>
            </a:r>
            <a:endParaRPr sz="900" dirty="0">
              <a:latin typeface="Ubuntu"/>
              <a:cs typeface="Ubuntu"/>
            </a:endParaRP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40759654-515B-DD08-470F-F8A1488302D8}"/>
              </a:ext>
            </a:extLst>
          </p:cNvPr>
          <p:cNvSpPr txBox="1"/>
          <p:nvPr/>
        </p:nvSpPr>
        <p:spPr>
          <a:xfrm>
            <a:off x="1093224" y="5654020"/>
            <a:ext cx="2001664" cy="6417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25" marR="5080">
              <a:lnSpc>
                <a:spcPct val="104200"/>
              </a:lnSpc>
              <a:spcBef>
                <a:spcPts val="885"/>
              </a:spcBef>
            </a:pPr>
            <a:r>
              <a:rPr lang="en-US" sz="800" dirty="0">
                <a:solidFill>
                  <a:srgbClr val="231F20"/>
                </a:solidFill>
                <a:latin typeface="Ubuntu"/>
              </a:rPr>
              <a:t>MOTO Intro provides the motorcycle, helmet, gloves, and coaching. Please wear over-the-ankle footwear, long pants and long sleeves. SKILLS Check participants, bring your motorcycle and gear!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E1494988-5E41-883C-1ADC-37170E626FE1}"/>
              </a:ext>
            </a:extLst>
          </p:cNvPr>
          <p:cNvSpPr txBox="1"/>
          <p:nvPr/>
        </p:nvSpPr>
        <p:spPr>
          <a:xfrm>
            <a:off x="2781300" y="3660201"/>
            <a:ext cx="1784982" cy="5780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60"/>
              </a:spcBef>
            </a:pPr>
            <a:r>
              <a:rPr lang="en-US" spc="-45" dirty="0">
                <a:solidFill>
                  <a:srgbClr val="E02826"/>
                </a:solidFill>
                <a:latin typeface="Teko" panose="02000000000000000000" pitchFamily="2" charset="77"/>
                <a:cs typeface="Teko" panose="02000000000000000000" pitchFamily="2" charset="77"/>
              </a:rPr>
              <a:t>DATE | TIME PLACEHOLDER</a:t>
            </a:r>
            <a:endParaRPr dirty="0">
              <a:solidFill>
                <a:srgbClr val="E02826"/>
              </a:solidFill>
              <a:latin typeface="Teko" panose="02000000000000000000" pitchFamily="2" charset="77"/>
              <a:cs typeface="Teko" panose="02000000000000000000" pitchFamily="2" charset="77"/>
            </a:endParaRP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900" b="1" spc="-20" dirty="0">
                <a:solidFill>
                  <a:schemeClr val="tx1"/>
                </a:solidFill>
                <a:latin typeface="Ubuntu"/>
                <a:cs typeface="Ubuntu"/>
              </a:rPr>
              <a:t>Address Placeholder</a:t>
            </a:r>
          </a:p>
          <a:p>
            <a:pPr marL="15875" marR="5080">
              <a:lnSpc>
                <a:spcPct val="104200"/>
              </a:lnSpc>
              <a:spcBef>
                <a:spcPts val="105"/>
              </a:spcBef>
            </a:pPr>
            <a:r>
              <a:rPr lang="en-US" sz="900" b="1" spc="-20" dirty="0">
                <a:solidFill>
                  <a:schemeClr val="tx1"/>
                </a:solidFill>
                <a:latin typeface="Ubuntu"/>
                <a:cs typeface="Ubuntu"/>
              </a:rPr>
              <a:t>City, ZIP</a:t>
            </a:r>
            <a:endParaRPr sz="900" b="1" dirty="0">
              <a:solidFill>
                <a:schemeClr val="tx1"/>
              </a:solidFill>
              <a:latin typeface="Ubuntu"/>
              <a:cs typeface="Ubuntu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A80E4223-7952-982B-9347-3062E1EC1D2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397966" y="342900"/>
            <a:ext cx="1773734" cy="26477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2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EC1A2C"/>
      </a:accent1>
      <a:accent2>
        <a:srgbClr val="717902"/>
      </a:accent2>
      <a:accent3>
        <a:srgbClr val="D39501"/>
      </a:accent3>
      <a:accent4>
        <a:srgbClr val="882820"/>
      </a:accent4>
      <a:accent5>
        <a:srgbClr val="A6AAA9"/>
      </a:accent5>
      <a:accent6>
        <a:srgbClr val="4D4E4C"/>
      </a:accent6>
      <a:hlink>
        <a:srgbClr val="EC1A2C"/>
      </a:hlink>
      <a:folHlink>
        <a:srgbClr val="63646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THEME Webinar 1 RIDE Day 2024_</Template>
  <TotalTime>49</TotalTime>
  <Words>132</Words>
  <Application>Microsoft Macintosh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Teko</vt:lpstr>
      <vt:lpstr>Ubuntu</vt:lpstr>
      <vt:lpstr>Aptos</vt:lpstr>
      <vt:lpstr>Arial</vt:lpstr>
      <vt:lpstr>1_Custom Design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Selma Filipovic</cp:lastModifiedBy>
  <cp:revision>20</cp:revision>
  <dcterms:created xsi:type="dcterms:W3CDTF">2024-07-19T22:44:27Z</dcterms:created>
  <dcterms:modified xsi:type="dcterms:W3CDTF">2024-09-17T21:37:54Z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2024-07-19T00:00:00Z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2024-07-19T00:00:00Z</vt:filetime>
  </property>
  <property fmtid="{D5CDD505-2E9C-101B-9397-08002B2CF9AE}" pid="5" name="Producer">
    <vt:lpwstr>Adobe PDF Library 17.0</vt:lpwstr>
  </property>
</Properties>
</file>