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6" r:id="rId1"/>
  </p:sldMasterIdLst>
  <p:notesMasterIdLst>
    <p:notesMasterId r:id="rId3"/>
  </p:notesMasterIdLst>
  <p:sldIdLst>
    <p:sldId id="256" r:id="rId2"/>
  </p:sldIdLst>
  <p:sldSz cx="10287000" cy="15773400"/>
  <p:notesSz cx="10287000" cy="15773400"/>
  <p:embeddedFontLst>
    <p:embeddedFont>
      <p:font typeface="Teko" panose="02000000000000000000" pitchFamily="2" charset="77"/>
      <p:regular r:id="rId4"/>
      <p:bold r:id="rId5"/>
    </p:embeddedFont>
    <p:embeddedFont>
      <p:font typeface="Ubuntu" panose="020B0504030602030204" pitchFamily="3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97"/>
    <p:restoredTop sz="94664"/>
  </p:normalViewPr>
  <p:slideViewPr>
    <p:cSldViewPr>
      <p:cViewPr>
        <p:scale>
          <a:sx n="273" d="100"/>
          <a:sy n="273" d="100"/>
        </p:scale>
        <p:origin x="144" y="-208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57700" cy="790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827713" y="0"/>
            <a:ext cx="4457700" cy="790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CABCDD-1151-F647-BA0A-83B8DAAE012A}" type="datetimeFigureOut">
              <a:rPr lang="en-US" smtClean="0"/>
              <a:t>9/17/24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08363" y="1971675"/>
            <a:ext cx="3470275" cy="5322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28700" y="7591425"/>
            <a:ext cx="8229600" cy="62103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4982825"/>
            <a:ext cx="4457700" cy="790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827713" y="14982825"/>
            <a:ext cx="4457700" cy="790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F4407-527F-B442-BB53-CD9273AF0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899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image: Right Click/Change Picture&gt;From a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Adjust image cropping, positioning, and scaling: Right-click/Crop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text: Select text and paste or type new content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Export: Main Menu/File/Export/File Format&gt;PDF or JPG</a:t>
            </a:r>
            <a:endParaRPr lang="en-US" b="0" i="0" u="none" strike="noStrike" dirty="0">
              <a:solidFill>
                <a:schemeClr val="tx1"/>
              </a:solidFill>
              <a:effectLst/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2F4407-527F-B442-BB53-CD9273AF0D0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390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0" descr="A person wearing helmet pointing at another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287000" cy="1577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329097" y="7219913"/>
            <a:ext cx="4722668" cy="2287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eko"/>
              <a:buNone/>
              <a:defRPr sz="3600" b="0" i="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329096" y="9321382"/>
            <a:ext cx="4722667" cy="1315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688" b="0" i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844"/>
            </a:lvl2pPr>
            <a:lvl3pPr lvl="2" algn="ctr">
              <a:lnSpc>
                <a:spcPct val="10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759"/>
            </a:lvl3pPr>
            <a:lvl4pPr lvl="3" algn="ctr">
              <a:lnSpc>
                <a:spcPct val="10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4pPr>
            <a:lvl5pPr lvl="4" algn="ctr">
              <a:lnSpc>
                <a:spcPct val="10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5pPr>
            <a:lvl6pPr lvl="5" algn="ctr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6pPr>
            <a:lvl7pPr lvl="6" algn="ctr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7pPr>
            <a:lvl8pPr lvl="7" algn="ctr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8pPr>
            <a:lvl9pPr lvl="8" algn="ctr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75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974119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1"/>
          <p:cNvSpPr txBox="1">
            <a:spLocks noGrp="1"/>
          </p:cNvSpPr>
          <p:nvPr>
            <p:ph type="title"/>
          </p:nvPr>
        </p:nvSpPr>
        <p:spPr>
          <a:xfrm>
            <a:off x="472158" y="1357058"/>
            <a:ext cx="8523925" cy="1520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b="0" i="0"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Google Shape;14;p21"/>
          <p:cNvSpPr txBox="1">
            <a:spLocks noGrp="1"/>
          </p:cNvSpPr>
          <p:nvPr>
            <p:ph type="body" idx="1"/>
          </p:nvPr>
        </p:nvSpPr>
        <p:spPr>
          <a:xfrm>
            <a:off x="472158" y="3222696"/>
            <a:ext cx="8523925" cy="11292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514350" lvl="0" indent="-342900" algn="l">
              <a:lnSpc>
                <a:spcPct val="110000"/>
              </a:lnSpc>
              <a:spcBef>
                <a:spcPts val="422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350" b="0" i="0">
                <a:latin typeface="Ubuntu"/>
                <a:ea typeface="Ubuntu"/>
                <a:cs typeface="Ubuntu"/>
                <a:sym typeface="Ubuntu"/>
              </a:defRPr>
            </a:lvl1pPr>
            <a:lvl2pPr marL="1028700" lvl="1" indent="-342900" algn="l">
              <a:lnSpc>
                <a:spcPct val="110000"/>
              </a:lnSpc>
              <a:spcBef>
                <a:spcPts val="21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350" b="0" i="0">
                <a:latin typeface="Ubuntu"/>
                <a:ea typeface="Ubuntu"/>
                <a:cs typeface="Ubuntu"/>
                <a:sym typeface="Ubuntu"/>
              </a:defRPr>
            </a:lvl2pPr>
            <a:lvl3pPr marL="1543050" lvl="2" indent="-342900" algn="l">
              <a:lnSpc>
                <a:spcPct val="110000"/>
              </a:lnSpc>
              <a:spcBef>
                <a:spcPts val="21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350" b="0" i="0">
                <a:latin typeface="Ubuntu"/>
                <a:ea typeface="Ubuntu"/>
                <a:cs typeface="Ubuntu"/>
                <a:sym typeface="Ubuntu"/>
              </a:defRPr>
            </a:lvl3pPr>
            <a:lvl4pPr marL="2057400" lvl="3" indent="-342900" algn="l">
              <a:lnSpc>
                <a:spcPct val="110000"/>
              </a:lnSpc>
              <a:spcBef>
                <a:spcPts val="21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350" b="0" i="0">
                <a:latin typeface="Ubuntu"/>
                <a:ea typeface="Ubuntu"/>
                <a:cs typeface="Ubuntu"/>
                <a:sym typeface="Ubuntu"/>
              </a:defRPr>
            </a:lvl4pPr>
            <a:lvl5pPr marL="2571750" lvl="4" indent="-342900" algn="l">
              <a:lnSpc>
                <a:spcPct val="110000"/>
              </a:lnSpc>
              <a:spcBef>
                <a:spcPts val="21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350" b="0" i="0">
                <a:latin typeface="Ubuntu"/>
                <a:ea typeface="Ubuntu"/>
                <a:cs typeface="Ubuntu"/>
                <a:sym typeface="Ubuntu"/>
              </a:defRPr>
            </a:lvl5pPr>
            <a:lvl6pPr marL="3086100" lvl="5" indent="-385763" algn="l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600450" lvl="6" indent="-385763" algn="l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114800" lvl="7" indent="-385763" algn="l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629150" lvl="8" indent="-385763" algn="l">
              <a:lnSpc>
                <a:spcPct val="90000"/>
              </a:lnSpc>
              <a:spcBef>
                <a:spcPts val="21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Google Shape;15;p21"/>
          <p:cNvSpPr/>
          <p:nvPr/>
        </p:nvSpPr>
        <p:spPr>
          <a:xfrm>
            <a:off x="472158" y="15147259"/>
            <a:ext cx="1548651" cy="164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122" tIns="30122" rIns="30122" bIns="30122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75" b="0" i="0" u="none" strike="noStrike" cap="none" dirty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© 2024 Motorcycle Safety Foundation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243542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97580" y="14669262"/>
            <a:ext cx="3291840" cy="7886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14350" y="14669262"/>
            <a:ext cx="2366010" cy="7886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406640" y="14669262"/>
            <a:ext cx="2366010" cy="7886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164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472158" y="839788"/>
            <a:ext cx="8523925" cy="1520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sz="3200" b="0" i="0" u="none" strike="noStrike" cap="none">
                <a:solidFill>
                  <a:schemeClr val="dk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472157" y="3049185"/>
            <a:ext cx="8523926" cy="1115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7898645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7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F26B43"/>
          </p15:clr>
        </p15:guide>
        <p15:guide id="2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A1C07CF4-0262-E6E8-F3BD-B4AC9DEE0A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6014" y="13754100"/>
            <a:ext cx="1675390" cy="1709583"/>
          </a:xfrm>
          <a:prstGeom prst="rect">
            <a:avLst/>
          </a:prstGeom>
        </p:spPr>
      </p:pic>
      <p:pic>
        <p:nvPicPr>
          <p:cNvPr id="43" name="bg object 16">
            <a:extLst>
              <a:ext uri="{FF2B5EF4-FFF2-40B4-BE49-F238E27FC236}">
                <a16:creationId xmlns:a16="http://schemas.microsoft.com/office/drawing/2014/main" id="{DD5928B2-E0DE-DB74-FDD8-F679513CADEA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332"/>
            <a:ext cx="10287000" cy="8988936"/>
          </a:xfrm>
          <a:prstGeom prst="rect">
            <a:avLst/>
          </a:prstGeom>
        </p:spPr>
      </p:pic>
      <p:sp>
        <p:nvSpPr>
          <p:cNvPr id="44" name="bg object 17">
            <a:extLst>
              <a:ext uri="{FF2B5EF4-FFF2-40B4-BE49-F238E27FC236}">
                <a16:creationId xmlns:a16="http://schemas.microsoft.com/office/drawing/2014/main" id="{5962A7CB-C32B-A8E5-7C60-1436D64FCEC9}"/>
              </a:ext>
            </a:extLst>
          </p:cNvPr>
          <p:cNvSpPr/>
          <p:nvPr/>
        </p:nvSpPr>
        <p:spPr>
          <a:xfrm>
            <a:off x="0" y="8994673"/>
            <a:ext cx="10287000" cy="3886200"/>
          </a:xfrm>
          <a:custGeom>
            <a:avLst/>
            <a:gdLst/>
            <a:ahLst/>
            <a:cxnLst/>
            <a:rect l="l" t="t" r="r" b="b"/>
            <a:pathLst>
              <a:path w="10287000" h="3886200">
                <a:moveTo>
                  <a:pt x="10287000" y="0"/>
                </a:moveTo>
                <a:lnTo>
                  <a:pt x="0" y="0"/>
                </a:lnTo>
                <a:lnTo>
                  <a:pt x="0" y="3886187"/>
                </a:lnTo>
                <a:lnTo>
                  <a:pt x="10287000" y="3886187"/>
                </a:lnTo>
                <a:lnTo>
                  <a:pt x="10287000" y="0"/>
                </a:lnTo>
                <a:close/>
              </a:path>
            </a:pathLst>
          </a:custGeom>
          <a:solidFill>
            <a:srgbClr val="EDE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5" name="bg object 18">
            <a:extLst>
              <a:ext uri="{FF2B5EF4-FFF2-40B4-BE49-F238E27FC236}">
                <a16:creationId xmlns:a16="http://schemas.microsoft.com/office/drawing/2014/main" id="{77570AC8-9C22-D049-E4C7-8BB99F54D7EE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887711" y="8724900"/>
            <a:ext cx="6399288" cy="4425704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925464" y="9736062"/>
            <a:ext cx="2952750" cy="8487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0"/>
              </a:spcBef>
            </a:pPr>
            <a:r>
              <a:rPr sz="2000" b="1" spc="-95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sz="2000" b="1" spc="-4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000" b="1" spc="-95" dirty="0">
                <a:solidFill>
                  <a:srgbClr val="231F20"/>
                </a:solidFill>
                <a:latin typeface="Ubuntu"/>
                <a:cs typeface="Ubuntu"/>
              </a:rPr>
              <a:t>Your</a:t>
            </a:r>
            <a:r>
              <a:rPr sz="2000" b="1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000" b="1" spc="-50" dirty="0">
                <a:solidFill>
                  <a:srgbClr val="231F20"/>
                </a:solidFill>
                <a:latin typeface="Ubuntu"/>
                <a:cs typeface="Ubuntu"/>
              </a:rPr>
              <a:t>First</a:t>
            </a:r>
            <a:r>
              <a:rPr sz="2000" b="1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000" b="1" spc="-10" dirty="0">
                <a:solidFill>
                  <a:srgbClr val="231F20"/>
                </a:solidFill>
                <a:latin typeface="Ubuntu"/>
                <a:cs typeface="Ubuntu"/>
              </a:rPr>
              <a:t>Ride!</a:t>
            </a:r>
            <a:endParaRPr sz="2000" dirty="0">
              <a:latin typeface="Ubuntu"/>
              <a:cs typeface="Ubuntu"/>
            </a:endParaRPr>
          </a:p>
          <a:p>
            <a:pPr marL="12700" marR="5080">
              <a:lnSpc>
                <a:spcPct val="104200"/>
              </a:lnSpc>
              <a:spcBef>
                <a:spcPts val="445"/>
              </a:spcBef>
            </a:pP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Ride</a:t>
            </a:r>
            <a:r>
              <a:rPr sz="160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a</a:t>
            </a:r>
            <a:r>
              <a:rPr sz="1600" spc="-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motorcycle</a:t>
            </a:r>
            <a:r>
              <a:rPr sz="1600" spc="-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in</a:t>
            </a:r>
            <a:r>
              <a:rPr sz="1600" spc="-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30</a:t>
            </a:r>
            <a:r>
              <a:rPr sz="1600" spc="-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spc="-10" dirty="0">
                <a:solidFill>
                  <a:srgbClr val="231F20"/>
                </a:solidFill>
                <a:latin typeface="Ubuntu"/>
                <a:cs typeface="Ubuntu"/>
              </a:rPr>
              <a:t>minutes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or</a:t>
            </a:r>
            <a:r>
              <a:rPr sz="1600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less</a:t>
            </a:r>
            <a:r>
              <a:rPr sz="1600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—</a:t>
            </a:r>
            <a:r>
              <a:rPr sz="1600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600" dirty="0">
                <a:solidFill>
                  <a:srgbClr val="231F20"/>
                </a:solidFill>
                <a:latin typeface="Ubuntu"/>
                <a:cs typeface="Ubuntu"/>
              </a:rPr>
              <a:t>for</a:t>
            </a:r>
            <a:r>
              <a:rPr sz="1600" spc="-10" dirty="0">
                <a:solidFill>
                  <a:srgbClr val="231F20"/>
                </a:solidFill>
                <a:latin typeface="Ubuntu"/>
                <a:cs typeface="Ubuntu"/>
              </a:rPr>
              <a:t> free!</a:t>
            </a:r>
            <a:endParaRPr lang="en-US" sz="1600" dirty="0">
              <a:latin typeface="Ubuntu"/>
              <a:cs typeface="Ubuntu"/>
            </a:endParaRPr>
          </a:p>
        </p:txBody>
      </p:sp>
      <p:sp>
        <p:nvSpPr>
          <p:cNvPr id="36" name="object 2">
            <a:extLst>
              <a:ext uri="{FF2B5EF4-FFF2-40B4-BE49-F238E27FC236}">
                <a16:creationId xmlns:a16="http://schemas.microsoft.com/office/drawing/2014/main" id="{D6C2999B-CE8C-36BD-C49A-6251FDACA4FE}"/>
              </a:ext>
            </a:extLst>
          </p:cNvPr>
          <p:cNvSpPr txBox="1"/>
          <p:nvPr/>
        </p:nvSpPr>
        <p:spPr>
          <a:xfrm>
            <a:off x="1925464" y="11196330"/>
            <a:ext cx="2952750" cy="861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80365">
              <a:lnSpc>
                <a:spcPct val="110600"/>
              </a:lnSpc>
            </a:pPr>
            <a:r>
              <a:rPr lang="en-US" sz="2000" b="1" spc="-50" dirty="0">
                <a:solidFill>
                  <a:srgbClr val="231F20"/>
                </a:solidFill>
                <a:latin typeface="Ubuntu"/>
                <a:cs typeface="Ubuntu"/>
              </a:rPr>
              <a:t>Free</a:t>
            </a:r>
            <a:r>
              <a:rPr lang="en-US" sz="2000" b="1" spc="-7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2000" b="1" spc="-35" dirty="0">
                <a:solidFill>
                  <a:srgbClr val="231F20"/>
                </a:solidFill>
                <a:latin typeface="Ubuntu"/>
                <a:cs typeface="Ubuntu"/>
              </a:rPr>
              <a:t>Riding</a:t>
            </a:r>
            <a:r>
              <a:rPr lang="en-US" sz="2000" b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2000" b="1" spc="-45" dirty="0">
                <a:solidFill>
                  <a:srgbClr val="231F20"/>
                </a:solidFill>
                <a:latin typeface="Ubuntu"/>
                <a:cs typeface="Ubuntu"/>
              </a:rPr>
              <a:t>Skills</a:t>
            </a:r>
            <a:r>
              <a:rPr lang="en-US" sz="2000" b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2000" b="1" spc="-75" dirty="0">
                <a:solidFill>
                  <a:srgbClr val="231F20"/>
                </a:solidFill>
                <a:latin typeface="Ubuntu"/>
                <a:cs typeface="Ubuntu"/>
              </a:rPr>
              <a:t>Test </a:t>
            </a:r>
            <a:r>
              <a:rPr lang="en-US" sz="1600" spc="-20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lang="en-US" sz="1600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dirty="0">
                <a:solidFill>
                  <a:srgbClr val="231F20"/>
                </a:solidFill>
                <a:latin typeface="Ubuntu"/>
                <a:cs typeface="Ubuntu"/>
              </a:rPr>
              <a:t>the</a:t>
            </a:r>
            <a:r>
              <a:rPr lang="en-US" sz="1600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dirty="0">
                <a:solidFill>
                  <a:srgbClr val="231F20"/>
                </a:solidFill>
                <a:latin typeface="Ubuntu"/>
                <a:cs typeface="Ubuntu"/>
              </a:rPr>
              <a:t>challenge</a:t>
            </a:r>
            <a:r>
              <a:rPr lang="en-US" sz="1600" spc="-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dirty="0">
                <a:solidFill>
                  <a:srgbClr val="231F20"/>
                </a:solidFill>
                <a:latin typeface="Ubuntu"/>
                <a:cs typeface="Ubuntu"/>
              </a:rPr>
              <a:t>of</a:t>
            </a:r>
            <a:r>
              <a:rPr lang="en-US" sz="1600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spc="-25" dirty="0">
                <a:solidFill>
                  <a:srgbClr val="231F20"/>
                </a:solidFill>
                <a:latin typeface="Ubuntu"/>
                <a:cs typeface="Ubuntu"/>
              </a:rPr>
              <a:t>an </a:t>
            </a:r>
            <a:r>
              <a:rPr lang="en-US" sz="1600" dirty="0">
                <a:solidFill>
                  <a:srgbClr val="231F20"/>
                </a:solidFill>
                <a:latin typeface="Ubuntu"/>
                <a:cs typeface="Ubuntu"/>
              </a:rPr>
              <a:t>advanced MSF </a:t>
            </a:r>
            <a:r>
              <a:rPr lang="en-US" sz="1600" spc="-10" dirty="0">
                <a:solidFill>
                  <a:srgbClr val="231F20"/>
                </a:solidFill>
                <a:latin typeface="Ubuntu"/>
                <a:cs typeface="Ubuntu"/>
              </a:rPr>
              <a:t>course!</a:t>
            </a:r>
            <a:endParaRPr lang="en-US" sz="1600" dirty="0">
              <a:latin typeface="Ubuntu"/>
              <a:cs typeface="Ubuntu"/>
            </a:endParaRP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1B090589-C899-9F6D-6EBB-EF84DABB80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277100" y="13239664"/>
            <a:ext cx="2574920" cy="2098084"/>
          </a:xfrm>
          <a:prstGeom prst="rect">
            <a:avLst/>
          </a:prstGeom>
        </p:spPr>
      </p:pic>
      <p:pic>
        <p:nvPicPr>
          <p:cNvPr id="46" name="Graphic 45">
            <a:extLst>
              <a:ext uri="{FF2B5EF4-FFF2-40B4-BE49-F238E27FC236}">
                <a16:creationId xmlns:a16="http://schemas.microsoft.com/office/drawing/2014/main" id="{985DBBEC-C712-0FC4-82A3-E6F16C8296B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532930" y="9524530"/>
            <a:ext cx="1257770" cy="1257770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D2541261-BDDF-9A9B-6635-CEE9A855EB1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532930" y="11050467"/>
            <a:ext cx="1257770" cy="1257770"/>
          </a:xfrm>
          <a:prstGeom prst="rect">
            <a:avLst/>
          </a:prstGeom>
        </p:spPr>
      </p:pic>
      <p:sp>
        <p:nvSpPr>
          <p:cNvPr id="4" name="object 5">
            <a:extLst>
              <a:ext uri="{FF2B5EF4-FFF2-40B4-BE49-F238E27FC236}">
                <a16:creationId xmlns:a16="http://schemas.microsoft.com/office/drawing/2014/main" id="{22B29EFE-B322-8062-4BA3-72DF86A37226}"/>
              </a:ext>
            </a:extLst>
          </p:cNvPr>
          <p:cNvSpPr txBox="1"/>
          <p:nvPr/>
        </p:nvSpPr>
        <p:spPr>
          <a:xfrm>
            <a:off x="5780640" y="9709685"/>
            <a:ext cx="4071380" cy="1225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60"/>
              </a:spcBef>
            </a:pPr>
            <a:r>
              <a:rPr lang="en-US" sz="3600" spc="-45" dirty="0">
                <a:solidFill>
                  <a:srgbClr val="E02826"/>
                </a:solidFill>
                <a:latin typeface="Teko" panose="02000000000000000000" pitchFamily="2" charset="77"/>
                <a:cs typeface="Teko" panose="02000000000000000000" pitchFamily="2" charset="77"/>
              </a:rPr>
              <a:t>DATE | TIME PLACEHOLDER</a:t>
            </a:r>
            <a:endParaRPr sz="3600" dirty="0">
              <a:solidFill>
                <a:srgbClr val="E02826"/>
              </a:solidFill>
              <a:latin typeface="Teko" panose="02000000000000000000" pitchFamily="2" charset="77"/>
              <a:cs typeface="Teko" panose="02000000000000000000" pitchFamily="2" charset="77"/>
            </a:endParaRP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2000" b="1" spc="-20" dirty="0">
                <a:solidFill>
                  <a:schemeClr val="tx1"/>
                </a:solidFill>
                <a:latin typeface="Ubuntu"/>
                <a:cs typeface="Ubuntu"/>
              </a:rPr>
              <a:t>Address Placeholder</a:t>
            </a: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2000" b="1" spc="-20" dirty="0">
                <a:solidFill>
                  <a:schemeClr val="tx1"/>
                </a:solidFill>
                <a:latin typeface="Ubuntu"/>
                <a:cs typeface="Ubuntu"/>
              </a:rPr>
              <a:t>City, ZIP</a:t>
            </a:r>
            <a:endParaRPr sz="2000" b="1" dirty="0">
              <a:solidFill>
                <a:schemeClr val="tx1"/>
              </a:solidFill>
              <a:latin typeface="Ubuntu"/>
              <a:cs typeface="Ubuntu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160139C2-7B5D-08BF-E1FC-CCD79A1FFC1E}"/>
              </a:ext>
            </a:extLst>
          </p:cNvPr>
          <p:cNvSpPr txBox="1"/>
          <p:nvPr/>
        </p:nvSpPr>
        <p:spPr>
          <a:xfrm>
            <a:off x="555171" y="13324173"/>
            <a:ext cx="4002404" cy="2846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850" b="1" spc="-10" dirty="0">
                <a:solidFill>
                  <a:srgbClr val="231F20"/>
                </a:solidFill>
                <a:latin typeface="Ubuntu"/>
                <a:cs typeface="Ubuntu"/>
              </a:rPr>
              <a:t>Learn</a:t>
            </a:r>
            <a:r>
              <a:rPr sz="1850" b="1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850" b="1" spc="-20" dirty="0">
                <a:solidFill>
                  <a:srgbClr val="231F20"/>
                </a:solidFill>
                <a:latin typeface="Ubuntu"/>
                <a:cs typeface="Ubuntu"/>
              </a:rPr>
              <a:t>more</a:t>
            </a:r>
            <a:r>
              <a:rPr sz="1850" b="1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1850" b="1" dirty="0">
                <a:solidFill>
                  <a:srgbClr val="231F20"/>
                </a:solidFill>
                <a:latin typeface="Ubuntu"/>
                <a:cs typeface="Ubuntu"/>
              </a:rPr>
              <a:t>at</a:t>
            </a:r>
            <a:r>
              <a:rPr sz="1850" b="1" spc="-40" dirty="0">
                <a:solidFill>
                  <a:srgbClr val="231F20"/>
                </a:solidFill>
                <a:latin typeface="Ubuntu"/>
                <a:cs typeface="Ubuntu"/>
              </a:rPr>
              <a:t> msf-usa.org/RIDE-</a:t>
            </a:r>
            <a:r>
              <a:rPr sz="1850" b="1" spc="-25" dirty="0">
                <a:solidFill>
                  <a:srgbClr val="231F20"/>
                </a:solidFill>
                <a:latin typeface="Ubuntu"/>
                <a:cs typeface="Ubuntu"/>
              </a:rPr>
              <a:t>day</a:t>
            </a:r>
            <a:endParaRPr sz="1850" dirty="0">
              <a:latin typeface="Ubuntu"/>
              <a:cs typeface="Ubuntu"/>
            </a:endParaRP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831EE187-E5B0-88EC-AF19-BB46594EAE08}"/>
              </a:ext>
            </a:extLst>
          </p:cNvPr>
          <p:cNvSpPr txBox="1"/>
          <p:nvPr/>
        </p:nvSpPr>
        <p:spPr>
          <a:xfrm>
            <a:off x="1925464" y="14051146"/>
            <a:ext cx="4589636" cy="1004442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R="5080">
              <a:lnSpc>
                <a:spcPct val="104200"/>
              </a:lnSpc>
              <a:spcBef>
                <a:spcPts val="1500"/>
              </a:spcBef>
            </a:pPr>
            <a:r>
              <a:rPr lang="en-US" sz="1600" b="0" dirty="0">
                <a:solidFill>
                  <a:srgbClr val="231F20"/>
                </a:solidFill>
                <a:latin typeface="Ubuntu"/>
                <a:cs typeface="Ubuntu"/>
              </a:rPr>
              <a:t>MOTO</a:t>
            </a:r>
            <a:r>
              <a:rPr lang="en-US" sz="1600" b="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dirty="0">
                <a:solidFill>
                  <a:srgbClr val="231F20"/>
                </a:solidFill>
                <a:latin typeface="Ubuntu"/>
                <a:cs typeface="Ubuntu"/>
              </a:rPr>
              <a:t>Intro</a:t>
            </a:r>
            <a:r>
              <a:rPr lang="en-US" sz="1600" b="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dirty="0">
                <a:solidFill>
                  <a:srgbClr val="231F20"/>
                </a:solidFill>
                <a:latin typeface="Ubuntu"/>
                <a:cs typeface="Ubuntu"/>
              </a:rPr>
              <a:t>provides</a:t>
            </a:r>
            <a:r>
              <a:rPr lang="en-US" sz="1600" b="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dirty="0">
                <a:solidFill>
                  <a:srgbClr val="231F20"/>
                </a:solidFill>
                <a:latin typeface="Ubuntu"/>
                <a:cs typeface="Ubuntu"/>
              </a:rPr>
              <a:t>the</a:t>
            </a:r>
            <a:r>
              <a:rPr lang="en-US" sz="1600" b="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dirty="0">
                <a:solidFill>
                  <a:srgbClr val="231F20"/>
                </a:solidFill>
                <a:latin typeface="Ubuntu"/>
                <a:cs typeface="Ubuntu"/>
              </a:rPr>
              <a:t>motorcycle,</a:t>
            </a:r>
            <a:r>
              <a:rPr lang="en-US" sz="1600" b="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spc="-10" dirty="0">
                <a:solidFill>
                  <a:srgbClr val="231F20"/>
                </a:solidFill>
                <a:latin typeface="Ubuntu"/>
                <a:cs typeface="Ubuntu"/>
              </a:rPr>
              <a:t>helmet, </a:t>
            </a:r>
            <a:r>
              <a:rPr lang="en-US" sz="1600" b="0" dirty="0">
                <a:solidFill>
                  <a:srgbClr val="231F20"/>
                </a:solidFill>
                <a:latin typeface="Ubuntu"/>
                <a:cs typeface="Ubuntu"/>
              </a:rPr>
              <a:t>gloves,</a:t>
            </a:r>
            <a:r>
              <a:rPr lang="en-US" sz="1600" b="0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dirty="0">
                <a:solidFill>
                  <a:srgbClr val="231F20"/>
                </a:solidFill>
                <a:latin typeface="Ubuntu"/>
                <a:cs typeface="Ubuntu"/>
              </a:rPr>
              <a:t>and</a:t>
            </a:r>
            <a:r>
              <a:rPr lang="en-US" sz="1600" b="0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dirty="0">
                <a:solidFill>
                  <a:srgbClr val="231F20"/>
                </a:solidFill>
                <a:latin typeface="Ubuntu"/>
                <a:cs typeface="Ubuntu"/>
              </a:rPr>
              <a:t>coaching.</a:t>
            </a:r>
            <a:r>
              <a:rPr lang="en-US" sz="1600" b="0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dirty="0">
                <a:solidFill>
                  <a:srgbClr val="231F20"/>
                </a:solidFill>
                <a:latin typeface="Ubuntu"/>
                <a:cs typeface="Ubuntu"/>
              </a:rPr>
              <a:t>Please</a:t>
            </a:r>
            <a:r>
              <a:rPr lang="en-US" sz="1600" b="0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dirty="0">
                <a:solidFill>
                  <a:srgbClr val="231F20"/>
                </a:solidFill>
                <a:latin typeface="Ubuntu"/>
                <a:cs typeface="Ubuntu"/>
              </a:rPr>
              <a:t>wear</a:t>
            </a:r>
            <a:r>
              <a:rPr lang="en-US" sz="1600" b="0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spc="-30" dirty="0">
                <a:solidFill>
                  <a:srgbClr val="231F20"/>
                </a:solidFill>
                <a:latin typeface="Ubuntu"/>
                <a:cs typeface="Ubuntu"/>
              </a:rPr>
              <a:t>over-</a:t>
            </a:r>
            <a:r>
              <a:rPr lang="en-US" sz="1600" b="0" dirty="0">
                <a:solidFill>
                  <a:srgbClr val="231F20"/>
                </a:solidFill>
                <a:latin typeface="Ubuntu"/>
                <a:cs typeface="Ubuntu"/>
              </a:rPr>
              <a:t>the-</a:t>
            </a:r>
            <a:r>
              <a:rPr lang="en-US" sz="1600" b="0" spc="-10" dirty="0">
                <a:solidFill>
                  <a:srgbClr val="231F20"/>
                </a:solidFill>
                <a:latin typeface="Ubuntu"/>
                <a:cs typeface="Ubuntu"/>
              </a:rPr>
              <a:t>ankle </a:t>
            </a:r>
            <a:r>
              <a:rPr lang="en-US" sz="1600" b="0" spc="-45" dirty="0">
                <a:solidFill>
                  <a:srgbClr val="231F20"/>
                </a:solidFill>
                <a:latin typeface="Ubuntu"/>
                <a:cs typeface="Ubuntu"/>
              </a:rPr>
              <a:t>footwear,</a:t>
            </a:r>
            <a:r>
              <a:rPr lang="en-US" sz="1600" b="0" spc="-5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spc="-35" dirty="0">
                <a:solidFill>
                  <a:srgbClr val="231F20"/>
                </a:solidFill>
                <a:latin typeface="Ubuntu"/>
                <a:cs typeface="Ubuntu"/>
              </a:rPr>
              <a:t>long</a:t>
            </a:r>
            <a:r>
              <a:rPr lang="en-US" sz="1600" b="0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spc="-30" dirty="0">
                <a:solidFill>
                  <a:srgbClr val="231F20"/>
                </a:solidFill>
                <a:latin typeface="Ubuntu"/>
                <a:cs typeface="Ubuntu"/>
              </a:rPr>
              <a:t>pants</a:t>
            </a:r>
            <a:r>
              <a:rPr lang="en-US" sz="1600" b="0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spc="-30" dirty="0">
                <a:solidFill>
                  <a:srgbClr val="231F20"/>
                </a:solidFill>
                <a:latin typeface="Ubuntu"/>
                <a:cs typeface="Ubuntu"/>
              </a:rPr>
              <a:t>and</a:t>
            </a:r>
            <a:r>
              <a:rPr lang="en-US" sz="1600" b="0" spc="-35" dirty="0">
                <a:solidFill>
                  <a:srgbClr val="231F20"/>
                </a:solidFill>
                <a:latin typeface="Ubuntu"/>
                <a:cs typeface="Ubuntu"/>
              </a:rPr>
              <a:t> long</a:t>
            </a:r>
            <a:r>
              <a:rPr lang="en-US" sz="1600" b="0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spc="-35" dirty="0">
                <a:solidFill>
                  <a:srgbClr val="231F20"/>
                </a:solidFill>
                <a:latin typeface="Ubuntu"/>
                <a:cs typeface="Ubuntu"/>
              </a:rPr>
              <a:t>sleeves.</a:t>
            </a:r>
            <a:r>
              <a:rPr lang="en-US" sz="1600" b="0" spc="-4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spc="-30" dirty="0">
                <a:solidFill>
                  <a:srgbClr val="231F20"/>
                </a:solidFill>
                <a:latin typeface="Ubuntu"/>
                <a:cs typeface="Ubuntu"/>
              </a:rPr>
              <a:t>SKILLS</a:t>
            </a:r>
            <a:r>
              <a:rPr lang="en-US" sz="1600" b="0" spc="-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spc="-20" dirty="0">
                <a:solidFill>
                  <a:srgbClr val="231F20"/>
                </a:solidFill>
                <a:latin typeface="Ubuntu"/>
                <a:cs typeface="Ubuntu"/>
              </a:rPr>
              <a:t>Check </a:t>
            </a:r>
            <a:r>
              <a:rPr lang="en-US" sz="1600" b="0" dirty="0">
                <a:solidFill>
                  <a:srgbClr val="231F20"/>
                </a:solidFill>
                <a:latin typeface="Ubuntu"/>
                <a:cs typeface="Ubuntu"/>
              </a:rPr>
              <a:t>participants,</a:t>
            </a:r>
            <a:r>
              <a:rPr lang="en-US" sz="1600" b="0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dirty="0">
                <a:solidFill>
                  <a:srgbClr val="231F20"/>
                </a:solidFill>
                <a:latin typeface="Ubuntu"/>
                <a:cs typeface="Ubuntu"/>
              </a:rPr>
              <a:t>bring your</a:t>
            </a:r>
            <a:r>
              <a:rPr lang="en-US" sz="1600" b="0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1600" b="0" dirty="0">
                <a:solidFill>
                  <a:srgbClr val="231F20"/>
                </a:solidFill>
                <a:latin typeface="Ubuntu"/>
                <a:cs typeface="Ubuntu"/>
              </a:rPr>
              <a:t>motorcycle and </a:t>
            </a:r>
            <a:r>
              <a:rPr lang="en-US" sz="1600" b="0" spc="-20" dirty="0">
                <a:solidFill>
                  <a:srgbClr val="231F20"/>
                </a:solidFill>
                <a:latin typeface="Ubuntu"/>
                <a:cs typeface="Ubuntu"/>
              </a:rPr>
              <a:t>gear!</a:t>
            </a:r>
            <a:endParaRPr lang="en-US" sz="1600" b="0" dirty="0">
              <a:latin typeface="Ubuntu"/>
              <a:cs typeface="Ubuntu"/>
            </a:endParaRP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14726718-5780-8A84-4F6D-98B4919CC30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822152" y="1490247"/>
            <a:ext cx="4026859" cy="601110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2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EC1A2C"/>
      </a:accent1>
      <a:accent2>
        <a:srgbClr val="717902"/>
      </a:accent2>
      <a:accent3>
        <a:srgbClr val="D39501"/>
      </a:accent3>
      <a:accent4>
        <a:srgbClr val="882820"/>
      </a:accent4>
      <a:accent5>
        <a:srgbClr val="A6AAA9"/>
      </a:accent5>
      <a:accent6>
        <a:srgbClr val="4D4E4C"/>
      </a:accent6>
      <a:hlink>
        <a:srgbClr val="EC1A2C"/>
      </a:hlink>
      <a:folHlink>
        <a:srgbClr val="6364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THEME Webinar 1 RIDE Day 2024_</Template>
  <TotalTime>19</TotalTime>
  <Words>132</Words>
  <Application>Microsoft Macintosh PowerPoint</Application>
  <PresentationFormat>Custom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Teko</vt:lpstr>
      <vt:lpstr>Ubuntu</vt:lpstr>
      <vt:lpstr>Aptos</vt:lpstr>
      <vt:lpstr>Arial</vt:lpstr>
      <vt:lpstr>1_Custom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Selma Filipovic</cp:lastModifiedBy>
  <cp:revision>22</cp:revision>
  <dcterms:created xsi:type="dcterms:W3CDTF">2024-07-19T23:31:23Z</dcterms:created>
  <dcterms:modified xsi:type="dcterms:W3CDTF">2024-09-17T21:42:52Z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2024-07-19T00:00:00Z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2024-07-19T00:00:00Z</vt:filetime>
  </property>
  <property fmtid="{D5CDD505-2E9C-101B-9397-08002B2CF9AE}" pid="5" name="Producer">
    <vt:lpwstr>Adobe PDF Library 17.0</vt:lpwstr>
  </property>
</Properties>
</file>