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7" r:id="rId1"/>
  </p:sldMasterIdLst>
  <p:notesMasterIdLst>
    <p:notesMasterId r:id="rId3"/>
  </p:notesMasterIdLst>
  <p:sldIdLst>
    <p:sldId id="256" r:id="rId2"/>
  </p:sldIdLst>
  <p:sldSz cx="13716000" cy="13716000"/>
  <p:notesSz cx="13716000" cy="13716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822"/>
  </p:normalViewPr>
  <p:slideViewPr>
    <p:cSldViewPr>
      <p:cViewPr varScale="1">
        <p:scale>
          <a:sx n="58" d="100"/>
          <a:sy n="58" d="100"/>
        </p:scale>
        <p:origin x="2832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664E1-62CC-3843-B5E1-B283439C24EC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1B8E0-2AD9-0149-B7AE-D5021AF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0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1B8E0-2AD9-0149-B7AE-D5021AF1E3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9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6278186"/>
            <a:ext cx="6296891" cy="1988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8105550"/>
            <a:ext cx="6296889" cy="114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44044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1800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2802344"/>
            <a:ext cx="11365233" cy="9819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3133336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809486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832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4F0CE-DC38-C09B-7B94-C72875409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32FE75-5C57-EEE8-114F-F942A1DADA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7D9E0-D1F7-1383-6581-71EAB921A51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t>7/21/24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D1C4F-CFD4-95B4-4A25-1B662826E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54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730251"/>
            <a:ext cx="11365233" cy="1322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2651466"/>
            <a:ext cx="11365235" cy="9702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267054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6" r:id="rId4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g object 16">
            <a:extLst>
              <a:ext uri="{FF2B5EF4-FFF2-40B4-BE49-F238E27FC236}">
                <a16:creationId xmlns:a16="http://schemas.microsoft.com/office/drawing/2014/main" id="{6932CCC2-DE28-E6AB-B426-0E45BF0B941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6858000"/>
          </a:xfrm>
          <a:prstGeom prst="rect">
            <a:avLst/>
          </a:prstGeom>
        </p:spPr>
      </p:pic>
      <p:sp>
        <p:nvSpPr>
          <p:cNvPr id="5" name="bg object 17">
            <a:extLst>
              <a:ext uri="{FF2B5EF4-FFF2-40B4-BE49-F238E27FC236}">
                <a16:creationId xmlns:a16="http://schemas.microsoft.com/office/drawing/2014/main" id="{22E3FCEF-F1E8-2D9D-42B4-8566BB98FDB5}"/>
              </a:ext>
            </a:extLst>
          </p:cNvPr>
          <p:cNvSpPr/>
          <p:nvPr/>
        </p:nvSpPr>
        <p:spPr>
          <a:xfrm>
            <a:off x="0" y="6858000"/>
            <a:ext cx="13716000" cy="6858000"/>
          </a:xfrm>
          <a:custGeom>
            <a:avLst/>
            <a:gdLst/>
            <a:ahLst/>
            <a:cxnLst/>
            <a:rect l="l" t="t" r="r" b="b"/>
            <a:pathLst>
              <a:path w="13716000" h="6858000">
                <a:moveTo>
                  <a:pt x="13716000" y="0"/>
                </a:moveTo>
                <a:lnTo>
                  <a:pt x="0" y="0"/>
                </a:lnTo>
                <a:lnTo>
                  <a:pt x="0" y="6858000"/>
                </a:lnTo>
                <a:lnTo>
                  <a:pt x="13716000" y="6858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18">
            <a:extLst>
              <a:ext uri="{FF2B5EF4-FFF2-40B4-BE49-F238E27FC236}">
                <a16:creationId xmlns:a16="http://schemas.microsoft.com/office/drawing/2014/main" id="{0878D35D-09FF-E0CB-54C6-3A638773881B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8" r="-7887"/>
          <a:stretch/>
        </p:blipFill>
        <p:spPr>
          <a:xfrm>
            <a:off x="-1" y="5264420"/>
            <a:ext cx="8737590" cy="5930358"/>
          </a:xfrm>
          <a:prstGeom prst="rect">
            <a:avLst/>
          </a:prstGeom>
        </p:spPr>
      </p:pic>
      <p:sp>
        <p:nvSpPr>
          <p:cNvPr id="9" name="bg object 21">
            <a:extLst>
              <a:ext uri="{FF2B5EF4-FFF2-40B4-BE49-F238E27FC236}">
                <a16:creationId xmlns:a16="http://schemas.microsoft.com/office/drawing/2014/main" id="{6C81E036-4FDC-3AA0-27E7-5492641F201D}"/>
              </a:ext>
            </a:extLst>
          </p:cNvPr>
          <p:cNvSpPr/>
          <p:nvPr/>
        </p:nvSpPr>
        <p:spPr>
          <a:xfrm>
            <a:off x="9390240" y="4738077"/>
            <a:ext cx="3354704" cy="1129665"/>
          </a:xfrm>
          <a:custGeom>
            <a:avLst/>
            <a:gdLst/>
            <a:ahLst/>
            <a:cxnLst/>
            <a:rect l="l" t="t" r="r" b="b"/>
            <a:pathLst>
              <a:path w="3354704" h="1129664">
                <a:moveTo>
                  <a:pt x="3354438" y="0"/>
                </a:moveTo>
                <a:lnTo>
                  <a:pt x="0" y="0"/>
                </a:lnTo>
                <a:lnTo>
                  <a:pt x="0" y="1129372"/>
                </a:lnTo>
                <a:lnTo>
                  <a:pt x="3354438" y="1129372"/>
                </a:lnTo>
                <a:lnTo>
                  <a:pt x="3354438" y="0"/>
                </a:lnTo>
                <a:close/>
              </a:path>
            </a:pathLst>
          </a:custGeom>
          <a:solidFill>
            <a:srgbClr val="DF27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bg object 22">
            <a:extLst>
              <a:ext uri="{FF2B5EF4-FFF2-40B4-BE49-F238E27FC236}">
                <a16:creationId xmlns:a16="http://schemas.microsoft.com/office/drawing/2014/main" id="{5EF8648E-89F1-433A-E799-CC941B9E953B}"/>
              </a:ext>
            </a:extLst>
          </p:cNvPr>
          <p:cNvSpPr/>
          <p:nvPr/>
        </p:nvSpPr>
        <p:spPr>
          <a:xfrm>
            <a:off x="9389567" y="3597693"/>
            <a:ext cx="3356610" cy="953135"/>
          </a:xfrm>
          <a:custGeom>
            <a:avLst/>
            <a:gdLst/>
            <a:ahLst/>
            <a:cxnLst/>
            <a:rect l="l" t="t" r="r" b="b"/>
            <a:pathLst>
              <a:path w="3356609" h="953135">
                <a:moveTo>
                  <a:pt x="772693" y="952182"/>
                </a:moveTo>
                <a:lnTo>
                  <a:pt x="601497" y="576148"/>
                </a:lnTo>
                <a:lnTo>
                  <a:pt x="588873" y="548424"/>
                </a:lnTo>
                <a:lnTo>
                  <a:pt x="616165" y="535520"/>
                </a:lnTo>
                <a:lnTo>
                  <a:pt x="660349" y="503910"/>
                </a:lnTo>
                <a:lnTo>
                  <a:pt x="691172" y="464794"/>
                </a:lnTo>
                <a:lnTo>
                  <a:pt x="703973" y="439420"/>
                </a:lnTo>
                <a:lnTo>
                  <a:pt x="711542" y="419747"/>
                </a:lnTo>
                <a:lnTo>
                  <a:pt x="722858" y="368490"/>
                </a:lnTo>
                <a:lnTo>
                  <a:pt x="728179" y="313499"/>
                </a:lnTo>
                <a:lnTo>
                  <a:pt x="728840" y="284619"/>
                </a:lnTo>
                <a:lnTo>
                  <a:pt x="727163" y="243090"/>
                </a:lnTo>
                <a:lnTo>
                  <a:pt x="722147" y="204304"/>
                </a:lnTo>
                <a:lnTo>
                  <a:pt x="702525" y="136271"/>
                </a:lnTo>
                <a:lnTo>
                  <a:pt x="664743" y="78219"/>
                </a:lnTo>
                <a:lnTo>
                  <a:pt x="606298" y="35661"/>
                </a:lnTo>
                <a:lnTo>
                  <a:pt x="568198" y="20129"/>
                </a:lnTo>
                <a:lnTo>
                  <a:pt x="545668" y="14617"/>
                </a:lnTo>
                <a:lnTo>
                  <a:pt x="545668" y="293001"/>
                </a:lnTo>
                <a:lnTo>
                  <a:pt x="545084" y="312851"/>
                </a:lnTo>
                <a:lnTo>
                  <a:pt x="536295" y="366852"/>
                </a:lnTo>
                <a:lnTo>
                  <a:pt x="513194" y="409067"/>
                </a:lnTo>
                <a:lnTo>
                  <a:pt x="470115" y="434492"/>
                </a:lnTo>
                <a:lnTo>
                  <a:pt x="426986" y="439420"/>
                </a:lnTo>
                <a:lnTo>
                  <a:pt x="191566" y="439420"/>
                </a:lnTo>
                <a:lnTo>
                  <a:pt x="191566" y="136271"/>
                </a:lnTo>
                <a:lnTo>
                  <a:pt x="434721" y="136271"/>
                </a:lnTo>
                <a:lnTo>
                  <a:pt x="476402" y="141998"/>
                </a:lnTo>
                <a:lnTo>
                  <a:pt x="516788" y="171450"/>
                </a:lnTo>
                <a:lnTo>
                  <a:pt x="537591" y="218186"/>
                </a:lnTo>
                <a:lnTo>
                  <a:pt x="545160" y="273812"/>
                </a:lnTo>
                <a:lnTo>
                  <a:pt x="545668" y="293001"/>
                </a:lnTo>
                <a:lnTo>
                  <a:pt x="545668" y="14617"/>
                </a:lnTo>
                <a:lnTo>
                  <a:pt x="522922" y="9029"/>
                </a:lnTo>
                <a:lnTo>
                  <a:pt x="470471" y="2374"/>
                </a:lnTo>
                <a:lnTo>
                  <a:pt x="410857" y="165"/>
                </a:lnTo>
                <a:lnTo>
                  <a:pt x="0" y="165"/>
                </a:lnTo>
                <a:lnTo>
                  <a:pt x="0" y="952182"/>
                </a:lnTo>
                <a:lnTo>
                  <a:pt x="191566" y="952182"/>
                </a:lnTo>
                <a:lnTo>
                  <a:pt x="191566" y="576148"/>
                </a:lnTo>
                <a:lnTo>
                  <a:pt x="406996" y="576148"/>
                </a:lnTo>
                <a:lnTo>
                  <a:pt x="574040" y="952182"/>
                </a:lnTo>
                <a:lnTo>
                  <a:pt x="772693" y="952182"/>
                </a:lnTo>
                <a:close/>
              </a:path>
              <a:path w="3356609" h="953135">
                <a:moveTo>
                  <a:pt x="1486369" y="0"/>
                </a:moveTo>
                <a:lnTo>
                  <a:pt x="949731" y="0"/>
                </a:lnTo>
                <a:lnTo>
                  <a:pt x="949731" y="142240"/>
                </a:lnTo>
                <a:lnTo>
                  <a:pt x="1123226" y="142240"/>
                </a:lnTo>
                <a:lnTo>
                  <a:pt x="1123226" y="808990"/>
                </a:lnTo>
                <a:lnTo>
                  <a:pt x="949731" y="808990"/>
                </a:lnTo>
                <a:lnTo>
                  <a:pt x="949731" y="952500"/>
                </a:lnTo>
                <a:lnTo>
                  <a:pt x="1486369" y="952500"/>
                </a:lnTo>
                <a:lnTo>
                  <a:pt x="1486369" y="808990"/>
                </a:lnTo>
                <a:lnTo>
                  <a:pt x="1314145" y="808990"/>
                </a:lnTo>
                <a:lnTo>
                  <a:pt x="1314145" y="142240"/>
                </a:lnTo>
                <a:lnTo>
                  <a:pt x="1486369" y="142240"/>
                </a:lnTo>
                <a:lnTo>
                  <a:pt x="1486369" y="0"/>
                </a:lnTo>
                <a:close/>
              </a:path>
              <a:path w="3356609" h="953135">
                <a:moveTo>
                  <a:pt x="2487688" y="332346"/>
                </a:moveTo>
                <a:lnTo>
                  <a:pt x="2485796" y="286727"/>
                </a:lnTo>
                <a:lnTo>
                  <a:pt x="2480119" y="243420"/>
                </a:lnTo>
                <a:lnTo>
                  <a:pt x="2470645" y="202399"/>
                </a:lnTo>
                <a:lnTo>
                  <a:pt x="2457373" y="163690"/>
                </a:lnTo>
                <a:lnTo>
                  <a:pt x="2439352" y="128041"/>
                </a:lnTo>
                <a:lnTo>
                  <a:pt x="2415603" y="96278"/>
                </a:lnTo>
                <a:lnTo>
                  <a:pt x="2386152" y="68389"/>
                </a:lnTo>
                <a:lnTo>
                  <a:pt x="2350960" y="44361"/>
                </a:lnTo>
                <a:lnTo>
                  <a:pt x="2309037" y="25031"/>
                </a:lnTo>
                <a:lnTo>
                  <a:pt x="2296134" y="21450"/>
                </a:lnTo>
                <a:lnTo>
                  <a:pt x="2296134" y="307200"/>
                </a:lnTo>
                <a:lnTo>
                  <a:pt x="2296134" y="649033"/>
                </a:lnTo>
                <a:lnTo>
                  <a:pt x="2286863" y="717880"/>
                </a:lnTo>
                <a:lnTo>
                  <a:pt x="2259050" y="765771"/>
                </a:lnTo>
                <a:lnTo>
                  <a:pt x="2205901" y="793826"/>
                </a:lnTo>
                <a:lnTo>
                  <a:pt x="2167318" y="800849"/>
                </a:lnTo>
                <a:lnTo>
                  <a:pt x="2120696" y="803186"/>
                </a:lnTo>
                <a:lnTo>
                  <a:pt x="1915591" y="803186"/>
                </a:lnTo>
                <a:lnTo>
                  <a:pt x="1915591" y="149186"/>
                </a:lnTo>
                <a:lnTo>
                  <a:pt x="2120696" y="149186"/>
                </a:lnTo>
                <a:lnTo>
                  <a:pt x="2166785" y="151701"/>
                </a:lnTo>
                <a:lnTo>
                  <a:pt x="2205101" y="159258"/>
                </a:lnTo>
                <a:lnTo>
                  <a:pt x="2258403" y="189484"/>
                </a:lnTo>
                <a:lnTo>
                  <a:pt x="2286698" y="239064"/>
                </a:lnTo>
                <a:lnTo>
                  <a:pt x="2296134" y="307200"/>
                </a:lnTo>
                <a:lnTo>
                  <a:pt x="2296134" y="21450"/>
                </a:lnTo>
                <a:lnTo>
                  <a:pt x="2259368" y="11214"/>
                </a:lnTo>
                <a:lnTo>
                  <a:pt x="2201964" y="2921"/>
                </a:lnTo>
                <a:lnTo>
                  <a:pt x="2136825" y="165"/>
                </a:lnTo>
                <a:lnTo>
                  <a:pt x="1724025" y="165"/>
                </a:lnTo>
                <a:lnTo>
                  <a:pt x="1724025" y="952182"/>
                </a:lnTo>
                <a:lnTo>
                  <a:pt x="2137460" y="952182"/>
                </a:lnTo>
                <a:lnTo>
                  <a:pt x="2200910" y="949540"/>
                </a:lnTo>
                <a:lnTo>
                  <a:pt x="2257107" y="941616"/>
                </a:lnTo>
                <a:lnTo>
                  <a:pt x="2306053" y="928408"/>
                </a:lnTo>
                <a:lnTo>
                  <a:pt x="2347734" y="909929"/>
                </a:lnTo>
                <a:lnTo>
                  <a:pt x="2383015" y="886815"/>
                </a:lnTo>
                <a:lnTo>
                  <a:pt x="2412796" y="859713"/>
                </a:lnTo>
                <a:lnTo>
                  <a:pt x="2437041" y="828611"/>
                </a:lnTo>
                <a:lnTo>
                  <a:pt x="2455773" y="793521"/>
                </a:lnTo>
                <a:lnTo>
                  <a:pt x="2469731" y="755142"/>
                </a:lnTo>
                <a:lnTo>
                  <a:pt x="2479713" y="714184"/>
                </a:lnTo>
                <a:lnTo>
                  <a:pt x="2485694" y="670636"/>
                </a:lnTo>
                <a:lnTo>
                  <a:pt x="2487688" y="624535"/>
                </a:lnTo>
                <a:lnTo>
                  <a:pt x="2487688" y="332346"/>
                </a:lnTo>
                <a:close/>
              </a:path>
              <a:path w="3356609" h="953135">
                <a:moveTo>
                  <a:pt x="3356127" y="807897"/>
                </a:moveTo>
                <a:lnTo>
                  <a:pt x="2916250" y="807897"/>
                </a:lnTo>
                <a:lnTo>
                  <a:pt x="2916250" y="536117"/>
                </a:lnTo>
                <a:lnTo>
                  <a:pt x="3300018" y="536117"/>
                </a:lnTo>
                <a:lnTo>
                  <a:pt x="3300018" y="397687"/>
                </a:lnTo>
                <a:lnTo>
                  <a:pt x="2916250" y="397687"/>
                </a:lnTo>
                <a:lnTo>
                  <a:pt x="2916250" y="144957"/>
                </a:lnTo>
                <a:lnTo>
                  <a:pt x="3349040" y="144957"/>
                </a:lnTo>
                <a:lnTo>
                  <a:pt x="3349040" y="177"/>
                </a:lnTo>
                <a:lnTo>
                  <a:pt x="2725331" y="177"/>
                </a:lnTo>
                <a:lnTo>
                  <a:pt x="2725331" y="144957"/>
                </a:lnTo>
                <a:lnTo>
                  <a:pt x="2725331" y="397687"/>
                </a:lnTo>
                <a:lnTo>
                  <a:pt x="2725331" y="536117"/>
                </a:lnTo>
                <a:lnTo>
                  <a:pt x="2725331" y="807897"/>
                </a:lnTo>
                <a:lnTo>
                  <a:pt x="2725331" y="952677"/>
                </a:lnTo>
                <a:lnTo>
                  <a:pt x="3356127" y="952677"/>
                </a:lnTo>
                <a:lnTo>
                  <a:pt x="3356127" y="80789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g object 23">
            <a:extLst>
              <a:ext uri="{FF2B5EF4-FFF2-40B4-BE49-F238E27FC236}">
                <a16:creationId xmlns:a16="http://schemas.microsoft.com/office/drawing/2014/main" id="{C4710526-BEF0-2D00-166B-FBD5878A0601}"/>
              </a:ext>
            </a:extLst>
          </p:cNvPr>
          <p:cNvSpPr/>
          <p:nvPr/>
        </p:nvSpPr>
        <p:spPr>
          <a:xfrm>
            <a:off x="9580916" y="4920783"/>
            <a:ext cx="2990850" cy="756285"/>
          </a:xfrm>
          <a:custGeom>
            <a:avLst/>
            <a:gdLst/>
            <a:ahLst/>
            <a:cxnLst/>
            <a:rect l="l" t="t" r="r" b="b"/>
            <a:pathLst>
              <a:path w="2990850" h="756285">
                <a:moveTo>
                  <a:pt x="0" y="0"/>
                </a:moveTo>
                <a:lnTo>
                  <a:pt x="628002" y="0"/>
                </a:lnTo>
                <a:lnTo>
                  <a:pt x="695776" y="2273"/>
                </a:lnTo>
                <a:lnTo>
                  <a:pt x="755300" y="9112"/>
                </a:lnTo>
                <a:lnTo>
                  <a:pt x="806824" y="20550"/>
                </a:lnTo>
                <a:lnTo>
                  <a:pt x="850602" y="36615"/>
                </a:lnTo>
                <a:lnTo>
                  <a:pt x="886884" y="57339"/>
                </a:lnTo>
                <a:lnTo>
                  <a:pt x="915924" y="82753"/>
                </a:lnTo>
                <a:lnTo>
                  <a:pt x="953344" y="147657"/>
                </a:lnTo>
                <a:lnTo>
                  <a:pt x="965674" y="191716"/>
                </a:lnTo>
                <a:lnTo>
                  <a:pt x="974130" y="245314"/>
                </a:lnTo>
                <a:lnTo>
                  <a:pt x="978995" y="309803"/>
                </a:lnTo>
                <a:lnTo>
                  <a:pt x="980554" y="386537"/>
                </a:lnTo>
                <a:lnTo>
                  <a:pt x="979192" y="453813"/>
                </a:lnTo>
                <a:lnTo>
                  <a:pt x="974935" y="511534"/>
                </a:lnTo>
                <a:lnTo>
                  <a:pt x="967525" y="560689"/>
                </a:lnTo>
                <a:lnTo>
                  <a:pt x="956703" y="602270"/>
                </a:lnTo>
                <a:lnTo>
                  <a:pt x="923794" y="666673"/>
                </a:lnTo>
                <a:lnTo>
                  <a:pt x="868571" y="715171"/>
                </a:lnTo>
                <a:lnTo>
                  <a:pt x="827409" y="733315"/>
                </a:lnTo>
                <a:lnTo>
                  <a:pt x="777052" y="746072"/>
                </a:lnTo>
                <a:lnTo>
                  <a:pt x="716846" y="753606"/>
                </a:lnTo>
                <a:lnTo>
                  <a:pt x="646137" y="756081"/>
                </a:lnTo>
                <a:lnTo>
                  <a:pt x="0" y="756081"/>
                </a:lnTo>
                <a:lnTo>
                  <a:pt x="0" y="0"/>
                </a:lnTo>
                <a:close/>
              </a:path>
              <a:path w="2990850" h="756285">
                <a:moveTo>
                  <a:pt x="607606" y="617791"/>
                </a:moveTo>
                <a:lnTo>
                  <a:pt x="650020" y="616285"/>
                </a:lnTo>
                <a:lnTo>
                  <a:pt x="716151" y="603925"/>
                </a:lnTo>
                <a:lnTo>
                  <a:pt x="769756" y="568235"/>
                </a:lnTo>
                <a:lnTo>
                  <a:pt x="789122" y="528520"/>
                </a:lnTo>
                <a:lnTo>
                  <a:pt x="800194" y="471378"/>
                </a:lnTo>
                <a:lnTo>
                  <a:pt x="803719" y="394474"/>
                </a:lnTo>
                <a:lnTo>
                  <a:pt x="801987" y="323454"/>
                </a:lnTo>
                <a:lnTo>
                  <a:pt x="796029" y="266686"/>
                </a:lnTo>
                <a:lnTo>
                  <a:pt x="784704" y="222696"/>
                </a:lnTo>
                <a:lnTo>
                  <a:pt x="741385" y="167155"/>
                </a:lnTo>
                <a:lnTo>
                  <a:pt x="662894" y="145036"/>
                </a:lnTo>
                <a:lnTo>
                  <a:pt x="607606" y="142824"/>
                </a:lnTo>
                <a:lnTo>
                  <a:pt x="174574" y="142824"/>
                </a:lnTo>
                <a:lnTo>
                  <a:pt x="174574" y="617791"/>
                </a:lnTo>
                <a:lnTo>
                  <a:pt x="607606" y="617791"/>
                </a:lnTo>
                <a:close/>
              </a:path>
              <a:path w="2990850" h="756285">
                <a:moveTo>
                  <a:pt x="1335354" y="606463"/>
                </a:moveTo>
                <a:lnTo>
                  <a:pt x="1251458" y="756081"/>
                </a:lnTo>
                <a:lnTo>
                  <a:pt x="1055370" y="756081"/>
                </a:lnTo>
                <a:lnTo>
                  <a:pt x="1488376" y="0"/>
                </a:lnTo>
                <a:lnTo>
                  <a:pt x="1725307" y="0"/>
                </a:lnTo>
                <a:lnTo>
                  <a:pt x="2151532" y="756081"/>
                </a:lnTo>
                <a:lnTo>
                  <a:pt x="1961083" y="756081"/>
                </a:lnTo>
                <a:lnTo>
                  <a:pt x="1874939" y="606463"/>
                </a:lnTo>
                <a:lnTo>
                  <a:pt x="1335354" y="606463"/>
                </a:lnTo>
                <a:close/>
              </a:path>
              <a:path w="2990850" h="756285">
                <a:moveTo>
                  <a:pt x="1605153" y="122428"/>
                </a:moveTo>
                <a:lnTo>
                  <a:pt x="1402245" y="484035"/>
                </a:lnTo>
                <a:lnTo>
                  <a:pt x="1810321" y="484035"/>
                </a:lnTo>
                <a:lnTo>
                  <a:pt x="1605153" y="122428"/>
                </a:lnTo>
                <a:close/>
              </a:path>
              <a:path w="2990850" h="756285">
                <a:moveTo>
                  <a:pt x="2768193" y="0"/>
                </a:moveTo>
                <a:lnTo>
                  <a:pt x="2990380" y="0"/>
                </a:lnTo>
                <a:lnTo>
                  <a:pt x="2559608" y="471563"/>
                </a:lnTo>
                <a:lnTo>
                  <a:pt x="2559608" y="756081"/>
                </a:lnTo>
                <a:lnTo>
                  <a:pt x="2385047" y="756081"/>
                </a:lnTo>
                <a:lnTo>
                  <a:pt x="2385047" y="471563"/>
                </a:lnTo>
                <a:lnTo>
                  <a:pt x="1950885" y="0"/>
                </a:lnTo>
                <a:lnTo>
                  <a:pt x="2176462" y="0"/>
                </a:lnTo>
                <a:lnTo>
                  <a:pt x="2473464" y="333273"/>
                </a:lnTo>
                <a:lnTo>
                  <a:pt x="2768193" y="0"/>
                </a:lnTo>
                <a:close/>
              </a:path>
            </a:pathLst>
          </a:custGeom>
          <a:ln w="5499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bg object 24">
            <a:extLst>
              <a:ext uri="{FF2B5EF4-FFF2-40B4-BE49-F238E27FC236}">
                <a16:creationId xmlns:a16="http://schemas.microsoft.com/office/drawing/2014/main" id="{E24293A4-5602-6426-70A3-A2D4C2C297B8}"/>
              </a:ext>
            </a:extLst>
          </p:cNvPr>
          <p:cNvSpPr/>
          <p:nvPr/>
        </p:nvSpPr>
        <p:spPr>
          <a:xfrm>
            <a:off x="9580905" y="4920773"/>
            <a:ext cx="981075" cy="756285"/>
          </a:xfrm>
          <a:custGeom>
            <a:avLst/>
            <a:gdLst/>
            <a:ahLst/>
            <a:cxnLst/>
            <a:rect l="l" t="t" r="r" b="b"/>
            <a:pathLst>
              <a:path w="981075" h="756285">
                <a:moveTo>
                  <a:pt x="628002" y="0"/>
                </a:moveTo>
                <a:lnTo>
                  <a:pt x="0" y="0"/>
                </a:lnTo>
                <a:lnTo>
                  <a:pt x="0" y="756107"/>
                </a:lnTo>
                <a:lnTo>
                  <a:pt x="646137" y="756107"/>
                </a:lnTo>
                <a:lnTo>
                  <a:pt x="716852" y="753631"/>
                </a:lnTo>
                <a:lnTo>
                  <a:pt x="777062" y="746093"/>
                </a:lnTo>
                <a:lnTo>
                  <a:pt x="827424" y="733333"/>
                </a:lnTo>
                <a:lnTo>
                  <a:pt x="868590" y="715185"/>
                </a:lnTo>
                <a:lnTo>
                  <a:pt x="901217" y="691489"/>
                </a:lnTo>
                <a:lnTo>
                  <a:pt x="942227" y="637289"/>
                </a:lnTo>
                <a:lnTo>
                  <a:pt x="950293" y="617804"/>
                </a:lnTo>
                <a:lnTo>
                  <a:pt x="174574" y="617804"/>
                </a:lnTo>
                <a:lnTo>
                  <a:pt x="174574" y="142824"/>
                </a:lnTo>
                <a:lnTo>
                  <a:pt x="951126" y="142824"/>
                </a:lnTo>
                <a:lnTo>
                  <a:pt x="936862" y="111787"/>
                </a:lnTo>
                <a:lnTo>
                  <a:pt x="886896" y="57339"/>
                </a:lnTo>
                <a:lnTo>
                  <a:pt x="850611" y="36615"/>
                </a:lnTo>
                <a:lnTo>
                  <a:pt x="806831" y="20550"/>
                </a:lnTo>
                <a:lnTo>
                  <a:pt x="755303" y="9112"/>
                </a:lnTo>
                <a:lnTo>
                  <a:pt x="695777" y="2273"/>
                </a:lnTo>
                <a:lnTo>
                  <a:pt x="628002" y="0"/>
                </a:lnTo>
                <a:close/>
              </a:path>
              <a:path w="981075" h="756285">
                <a:moveTo>
                  <a:pt x="951126" y="142824"/>
                </a:moveTo>
                <a:lnTo>
                  <a:pt x="607606" y="142824"/>
                </a:lnTo>
                <a:lnTo>
                  <a:pt x="662902" y="145036"/>
                </a:lnTo>
                <a:lnTo>
                  <a:pt x="707118" y="152655"/>
                </a:lnTo>
                <a:lnTo>
                  <a:pt x="766879" y="190012"/>
                </a:lnTo>
                <a:lnTo>
                  <a:pt x="796033" y="266691"/>
                </a:lnTo>
                <a:lnTo>
                  <a:pt x="801988" y="323462"/>
                </a:lnTo>
                <a:lnTo>
                  <a:pt x="803719" y="394487"/>
                </a:lnTo>
                <a:lnTo>
                  <a:pt x="800195" y="471396"/>
                </a:lnTo>
                <a:lnTo>
                  <a:pt x="789125" y="528537"/>
                </a:lnTo>
                <a:lnTo>
                  <a:pt x="769767" y="568250"/>
                </a:lnTo>
                <a:lnTo>
                  <a:pt x="716169" y="603938"/>
                </a:lnTo>
                <a:lnTo>
                  <a:pt x="650028" y="616298"/>
                </a:lnTo>
                <a:lnTo>
                  <a:pt x="607606" y="617804"/>
                </a:lnTo>
                <a:lnTo>
                  <a:pt x="950293" y="617804"/>
                </a:lnTo>
                <a:lnTo>
                  <a:pt x="967531" y="560713"/>
                </a:lnTo>
                <a:lnTo>
                  <a:pt x="974938" y="511559"/>
                </a:lnTo>
                <a:lnTo>
                  <a:pt x="979193" y="453838"/>
                </a:lnTo>
                <a:lnTo>
                  <a:pt x="980554" y="386562"/>
                </a:lnTo>
                <a:lnTo>
                  <a:pt x="978995" y="309818"/>
                </a:lnTo>
                <a:lnTo>
                  <a:pt x="974130" y="245321"/>
                </a:lnTo>
                <a:lnTo>
                  <a:pt x="965676" y="191719"/>
                </a:lnTo>
                <a:lnTo>
                  <a:pt x="953348" y="147658"/>
                </a:lnTo>
                <a:lnTo>
                  <a:pt x="951126" y="1428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bg object 25">
            <a:extLst>
              <a:ext uri="{FF2B5EF4-FFF2-40B4-BE49-F238E27FC236}">
                <a16:creationId xmlns:a16="http://schemas.microsoft.com/office/drawing/2014/main" id="{1A7C8189-ED1B-87AD-E30A-C7AB507A6C58}"/>
              </a:ext>
            </a:extLst>
          </p:cNvPr>
          <p:cNvSpPr/>
          <p:nvPr/>
        </p:nvSpPr>
        <p:spPr>
          <a:xfrm>
            <a:off x="10636275" y="4920779"/>
            <a:ext cx="1935480" cy="756285"/>
          </a:xfrm>
          <a:custGeom>
            <a:avLst/>
            <a:gdLst/>
            <a:ahLst/>
            <a:cxnLst/>
            <a:rect l="l" t="t" r="r" b="b"/>
            <a:pathLst>
              <a:path w="1935479" h="756285">
                <a:moveTo>
                  <a:pt x="1096175" y="756119"/>
                </a:moveTo>
                <a:lnTo>
                  <a:pt x="1011821" y="606475"/>
                </a:lnTo>
                <a:lnTo>
                  <a:pt x="942809" y="484047"/>
                </a:lnTo>
                <a:lnTo>
                  <a:pt x="754976" y="150837"/>
                </a:lnTo>
                <a:lnTo>
                  <a:pt x="754976" y="484047"/>
                </a:lnTo>
                <a:lnTo>
                  <a:pt x="346875" y="484047"/>
                </a:lnTo>
                <a:lnTo>
                  <a:pt x="549795" y="122440"/>
                </a:lnTo>
                <a:lnTo>
                  <a:pt x="754976" y="484047"/>
                </a:lnTo>
                <a:lnTo>
                  <a:pt x="754976" y="150837"/>
                </a:lnTo>
                <a:lnTo>
                  <a:pt x="738974" y="122440"/>
                </a:lnTo>
                <a:lnTo>
                  <a:pt x="669963" y="0"/>
                </a:lnTo>
                <a:lnTo>
                  <a:pt x="433031" y="0"/>
                </a:lnTo>
                <a:lnTo>
                  <a:pt x="0" y="756119"/>
                </a:lnTo>
                <a:lnTo>
                  <a:pt x="196113" y="756119"/>
                </a:lnTo>
                <a:lnTo>
                  <a:pt x="279996" y="606475"/>
                </a:lnTo>
                <a:lnTo>
                  <a:pt x="819581" y="606475"/>
                </a:lnTo>
                <a:lnTo>
                  <a:pt x="905738" y="756119"/>
                </a:lnTo>
                <a:lnTo>
                  <a:pt x="1096175" y="756119"/>
                </a:lnTo>
                <a:close/>
              </a:path>
              <a:path w="1935479" h="756285">
                <a:moveTo>
                  <a:pt x="1935035" y="0"/>
                </a:moveTo>
                <a:lnTo>
                  <a:pt x="1712849" y="0"/>
                </a:lnTo>
                <a:lnTo>
                  <a:pt x="1418120" y="333273"/>
                </a:lnTo>
                <a:lnTo>
                  <a:pt x="1121117" y="0"/>
                </a:lnTo>
                <a:lnTo>
                  <a:pt x="895527" y="0"/>
                </a:lnTo>
                <a:lnTo>
                  <a:pt x="1329702" y="471563"/>
                </a:lnTo>
                <a:lnTo>
                  <a:pt x="1329702" y="756107"/>
                </a:lnTo>
                <a:lnTo>
                  <a:pt x="1504264" y="756107"/>
                </a:lnTo>
                <a:lnTo>
                  <a:pt x="1504264" y="471563"/>
                </a:lnTo>
                <a:lnTo>
                  <a:pt x="193503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bg object 26">
            <a:extLst>
              <a:ext uri="{FF2B5EF4-FFF2-40B4-BE49-F238E27FC236}">
                <a16:creationId xmlns:a16="http://schemas.microsoft.com/office/drawing/2014/main" id="{CAB19830-7000-97A3-CCCA-1BEC63368F13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9389621" y="3224061"/>
            <a:ext cx="127825" cy="194246"/>
          </a:xfrm>
          <a:prstGeom prst="rect">
            <a:avLst/>
          </a:prstGeom>
        </p:spPr>
      </p:pic>
      <p:pic>
        <p:nvPicPr>
          <p:cNvPr id="15" name="bg object 27">
            <a:extLst>
              <a:ext uri="{FF2B5EF4-FFF2-40B4-BE49-F238E27FC236}">
                <a16:creationId xmlns:a16="http://schemas.microsoft.com/office/drawing/2014/main" id="{17D45953-6C40-AD73-2E68-22F11C13940E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9557478" y="3224067"/>
            <a:ext cx="92468" cy="194246"/>
          </a:xfrm>
          <a:prstGeom prst="rect">
            <a:avLst/>
          </a:prstGeom>
        </p:spPr>
      </p:pic>
      <p:sp>
        <p:nvSpPr>
          <p:cNvPr id="16" name="bg object 28">
            <a:extLst>
              <a:ext uri="{FF2B5EF4-FFF2-40B4-BE49-F238E27FC236}">
                <a16:creationId xmlns:a16="http://schemas.microsoft.com/office/drawing/2014/main" id="{3A0E16AA-D28F-E0AB-7240-023CDFFFE5C7}"/>
              </a:ext>
            </a:extLst>
          </p:cNvPr>
          <p:cNvSpPr/>
          <p:nvPr/>
        </p:nvSpPr>
        <p:spPr>
          <a:xfrm>
            <a:off x="9675698" y="3224072"/>
            <a:ext cx="93345" cy="194310"/>
          </a:xfrm>
          <a:custGeom>
            <a:avLst/>
            <a:gdLst/>
            <a:ahLst/>
            <a:cxnLst/>
            <a:rect l="l" t="t" r="r" b="b"/>
            <a:pathLst>
              <a:path w="93345" h="194310">
                <a:moveTo>
                  <a:pt x="93078" y="0"/>
                </a:moveTo>
                <a:lnTo>
                  <a:pt x="0" y="0"/>
                </a:lnTo>
                <a:lnTo>
                  <a:pt x="0" y="22860"/>
                </a:lnTo>
                <a:lnTo>
                  <a:pt x="32575" y="22860"/>
                </a:lnTo>
                <a:lnTo>
                  <a:pt x="32575" y="194310"/>
                </a:lnTo>
                <a:lnTo>
                  <a:pt x="60502" y="194310"/>
                </a:lnTo>
                <a:lnTo>
                  <a:pt x="60502" y="22860"/>
                </a:lnTo>
                <a:lnTo>
                  <a:pt x="93078" y="22860"/>
                </a:lnTo>
                <a:lnTo>
                  <a:pt x="93078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29">
            <a:extLst>
              <a:ext uri="{FF2B5EF4-FFF2-40B4-BE49-F238E27FC236}">
                <a16:creationId xmlns:a16="http://schemas.microsoft.com/office/drawing/2014/main" id="{E6CD63A9-73C7-2527-4FB9-EFB163DAB50E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9794226" y="3224067"/>
            <a:ext cx="92468" cy="194246"/>
          </a:xfrm>
          <a:prstGeom prst="rect">
            <a:avLst/>
          </a:prstGeom>
        </p:spPr>
      </p:pic>
      <p:pic>
        <p:nvPicPr>
          <p:cNvPr id="18" name="bg object 30">
            <a:extLst>
              <a:ext uri="{FF2B5EF4-FFF2-40B4-BE49-F238E27FC236}">
                <a16:creationId xmlns:a16="http://schemas.microsoft.com/office/drawing/2014/main" id="{60FA6E29-25EE-1F71-50EE-2D5D7563B025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9927032" y="3224068"/>
            <a:ext cx="102400" cy="194246"/>
          </a:xfrm>
          <a:prstGeom prst="rect">
            <a:avLst/>
          </a:prstGeom>
        </p:spPr>
      </p:pic>
      <p:pic>
        <p:nvPicPr>
          <p:cNvPr id="19" name="bg object 31">
            <a:extLst>
              <a:ext uri="{FF2B5EF4-FFF2-40B4-BE49-F238E27FC236}">
                <a16:creationId xmlns:a16="http://schemas.microsoft.com/office/drawing/2014/main" id="{67729192-813C-A3A7-C83F-EE44F2A9FB95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057348" y="3224076"/>
            <a:ext cx="90919" cy="194538"/>
          </a:xfrm>
          <a:prstGeom prst="rect">
            <a:avLst/>
          </a:prstGeom>
        </p:spPr>
      </p:pic>
      <p:pic>
        <p:nvPicPr>
          <p:cNvPr id="20" name="bg object 32">
            <a:extLst>
              <a:ext uri="{FF2B5EF4-FFF2-40B4-BE49-F238E27FC236}">
                <a16:creationId xmlns:a16="http://schemas.microsoft.com/office/drawing/2014/main" id="{63FFF6DB-1DD7-0A7D-9CA5-A2D88BA23062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170290" y="3224061"/>
            <a:ext cx="109537" cy="194246"/>
          </a:xfrm>
          <a:prstGeom prst="rect">
            <a:avLst/>
          </a:prstGeom>
        </p:spPr>
      </p:pic>
      <p:pic>
        <p:nvPicPr>
          <p:cNvPr id="21" name="bg object 33">
            <a:extLst>
              <a:ext uri="{FF2B5EF4-FFF2-40B4-BE49-F238E27FC236}">
                <a16:creationId xmlns:a16="http://schemas.microsoft.com/office/drawing/2014/main" id="{CD3C2614-BF96-891A-BDDF-6AA3DCEFDCC0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304647" y="3224076"/>
            <a:ext cx="90919" cy="194538"/>
          </a:xfrm>
          <a:prstGeom prst="rect">
            <a:avLst/>
          </a:prstGeom>
        </p:spPr>
      </p:pic>
      <p:sp>
        <p:nvSpPr>
          <p:cNvPr id="22" name="bg object 34">
            <a:extLst>
              <a:ext uri="{FF2B5EF4-FFF2-40B4-BE49-F238E27FC236}">
                <a16:creationId xmlns:a16="http://schemas.microsoft.com/office/drawing/2014/main" id="{A71696DE-5457-00FC-738B-89DA4B5B6BB5}"/>
              </a:ext>
            </a:extLst>
          </p:cNvPr>
          <p:cNvSpPr/>
          <p:nvPr/>
        </p:nvSpPr>
        <p:spPr>
          <a:xfrm>
            <a:off x="10432491" y="3224211"/>
            <a:ext cx="76200" cy="194310"/>
          </a:xfrm>
          <a:custGeom>
            <a:avLst/>
            <a:gdLst/>
            <a:ahLst/>
            <a:cxnLst/>
            <a:rect l="l" t="t" r="r" b="b"/>
            <a:pathLst>
              <a:path w="76200" h="194310">
                <a:moveTo>
                  <a:pt x="76022" y="171450"/>
                </a:moveTo>
                <a:lnTo>
                  <a:pt x="27927" y="171450"/>
                </a:lnTo>
                <a:lnTo>
                  <a:pt x="27927" y="0"/>
                </a:lnTo>
                <a:lnTo>
                  <a:pt x="0" y="0"/>
                </a:lnTo>
                <a:lnTo>
                  <a:pt x="0" y="171450"/>
                </a:lnTo>
                <a:lnTo>
                  <a:pt x="0" y="194310"/>
                </a:lnTo>
                <a:lnTo>
                  <a:pt x="76022" y="194310"/>
                </a:lnTo>
                <a:lnTo>
                  <a:pt x="76022" y="17145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35">
            <a:extLst>
              <a:ext uri="{FF2B5EF4-FFF2-40B4-BE49-F238E27FC236}">
                <a16:creationId xmlns:a16="http://schemas.microsoft.com/office/drawing/2014/main" id="{C8CC5313-27D8-2AAB-BA13-077C98189768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534891" y="3224067"/>
            <a:ext cx="84391" cy="194233"/>
          </a:xfrm>
          <a:prstGeom prst="rect">
            <a:avLst/>
          </a:prstGeom>
        </p:spPr>
      </p:pic>
      <p:pic>
        <p:nvPicPr>
          <p:cNvPr id="24" name="bg object 36">
            <a:extLst>
              <a:ext uri="{FF2B5EF4-FFF2-40B4-BE49-F238E27FC236}">
                <a16:creationId xmlns:a16="http://schemas.microsoft.com/office/drawing/2014/main" id="{A7B4F828-99F2-3CBF-683E-21B499FCB64E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745875" y="3224061"/>
            <a:ext cx="88734" cy="194233"/>
          </a:xfrm>
          <a:prstGeom prst="rect">
            <a:avLst/>
          </a:prstGeom>
        </p:spPr>
      </p:pic>
      <p:pic>
        <p:nvPicPr>
          <p:cNvPr id="25" name="bg object 37">
            <a:extLst>
              <a:ext uri="{FF2B5EF4-FFF2-40B4-BE49-F238E27FC236}">
                <a16:creationId xmlns:a16="http://schemas.microsoft.com/office/drawing/2014/main" id="{4944571A-AAB6-41D3-4F44-F8FC4EA62B5B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0859127" y="3224061"/>
            <a:ext cx="112013" cy="194246"/>
          </a:xfrm>
          <a:prstGeom prst="rect">
            <a:avLst/>
          </a:prstGeom>
        </p:spPr>
      </p:pic>
      <p:pic>
        <p:nvPicPr>
          <p:cNvPr id="26" name="bg object 38">
            <a:extLst>
              <a:ext uri="{FF2B5EF4-FFF2-40B4-BE49-F238E27FC236}">
                <a16:creationId xmlns:a16="http://schemas.microsoft.com/office/drawing/2014/main" id="{C4545B09-8AE7-44A0-1170-492987AA790C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000309" y="3224075"/>
            <a:ext cx="84708" cy="194233"/>
          </a:xfrm>
          <a:prstGeom prst="rect">
            <a:avLst/>
          </a:prstGeom>
        </p:spPr>
      </p:pic>
      <p:pic>
        <p:nvPicPr>
          <p:cNvPr id="27" name="bg object 39">
            <a:extLst>
              <a:ext uri="{FF2B5EF4-FFF2-40B4-BE49-F238E27FC236}">
                <a16:creationId xmlns:a16="http://schemas.microsoft.com/office/drawing/2014/main" id="{D9A25019-3F88-7B64-D664-C1C09AD638CA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112634" y="3224061"/>
            <a:ext cx="315865" cy="194316"/>
          </a:xfrm>
          <a:prstGeom prst="rect">
            <a:avLst/>
          </a:prstGeom>
        </p:spPr>
      </p:pic>
      <p:pic>
        <p:nvPicPr>
          <p:cNvPr id="28" name="bg object 40">
            <a:extLst>
              <a:ext uri="{FF2B5EF4-FFF2-40B4-BE49-F238E27FC236}">
                <a16:creationId xmlns:a16="http://schemas.microsoft.com/office/drawing/2014/main" id="{CC7EE0FA-FFA4-5ABF-208C-44EA061A2B2B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554786" y="3224075"/>
            <a:ext cx="84708" cy="194233"/>
          </a:xfrm>
          <a:prstGeom prst="rect">
            <a:avLst/>
          </a:prstGeom>
        </p:spPr>
      </p:pic>
      <p:pic>
        <p:nvPicPr>
          <p:cNvPr id="29" name="bg object 41">
            <a:extLst>
              <a:ext uri="{FF2B5EF4-FFF2-40B4-BE49-F238E27FC236}">
                <a16:creationId xmlns:a16="http://schemas.microsoft.com/office/drawing/2014/main" id="{96526795-AA19-9F54-302B-D1BE65487792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665550" y="3224067"/>
            <a:ext cx="92468" cy="194246"/>
          </a:xfrm>
          <a:prstGeom prst="rect">
            <a:avLst/>
          </a:prstGeom>
        </p:spPr>
      </p:pic>
      <p:pic>
        <p:nvPicPr>
          <p:cNvPr id="30" name="bg object 42">
            <a:extLst>
              <a:ext uri="{FF2B5EF4-FFF2-40B4-BE49-F238E27FC236}">
                <a16:creationId xmlns:a16="http://schemas.microsoft.com/office/drawing/2014/main" id="{5941D794-2D5E-FA2C-8C40-CA55F2E60ABB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797424" y="3224067"/>
            <a:ext cx="92773" cy="194246"/>
          </a:xfrm>
          <a:prstGeom prst="rect">
            <a:avLst/>
          </a:prstGeom>
        </p:spPr>
      </p:pic>
      <p:pic>
        <p:nvPicPr>
          <p:cNvPr id="31" name="bg object 43">
            <a:extLst>
              <a:ext uri="{FF2B5EF4-FFF2-40B4-BE49-F238E27FC236}">
                <a16:creationId xmlns:a16="http://schemas.microsoft.com/office/drawing/2014/main" id="{DC31C5D1-5980-3C34-A1A7-67D79406A48F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1930850" y="3224067"/>
            <a:ext cx="94932" cy="194246"/>
          </a:xfrm>
          <a:prstGeom prst="rect">
            <a:avLst/>
          </a:prstGeom>
        </p:spPr>
      </p:pic>
      <p:pic>
        <p:nvPicPr>
          <p:cNvPr id="32" name="bg object 44">
            <a:extLst>
              <a:ext uri="{FF2B5EF4-FFF2-40B4-BE49-F238E27FC236}">
                <a16:creationId xmlns:a16="http://schemas.microsoft.com/office/drawing/2014/main" id="{59FCB80F-19A5-2FD9-EE1A-85C19E7E3AF3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2067992" y="3224067"/>
            <a:ext cx="96507" cy="194246"/>
          </a:xfrm>
          <a:prstGeom prst="rect">
            <a:avLst/>
          </a:prstGeom>
        </p:spPr>
      </p:pic>
      <p:pic>
        <p:nvPicPr>
          <p:cNvPr id="33" name="bg object 45">
            <a:extLst>
              <a:ext uri="{FF2B5EF4-FFF2-40B4-BE49-F238E27FC236}">
                <a16:creationId xmlns:a16="http://schemas.microsoft.com/office/drawing/2014/main" id="{C952D683-8BDF-5B80-BE10-E68692A73874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2192099" y="3224061"/>
            <a:ext cx="219379" cy="194316"/>
          </a:xfrm>
          <a:prstGeom prst="rect">
            <a:avLst/>
          </a:prstGeom>
        </p:spPr>
      </p:pic>
      <p:sp>
        <p:nvSpPr>
          <p:cNvPr id="34" name="bg object 46">
            <a:extLst>
              <a:ext uri="{FF2B5EF4-FFF2-40B4-BE49-F238E27FC236}">
                <a16:creationId xmlns:a16="http://schemas.microsoft.com/office/drawing/2014/main" id="{9692CEE2-AD83-EC0F-8EEF-6907709AC85C}"/>
              </a:ext>
            </a:extLst>
          </p:cNvPr>
          <p:cNvSpPr/>
          <p:nvPr/>
        </p:nvSpPr>
        <p:spPr>
          <a:xfrm>
            <a:off x="12440958" y="3224060"/>
            <a:ext cx="27940" cy="194310"/>
          </a:xfrm>
          <a:custGeom>
            <a:avLst/>
            <a:gdLst/>
            <a:ahLst/>
            <a:cxnLst/>
            <a:rect l="l" t="t" r="r" b="b"/>
            <a:pathLst>
              <a:path w="27940" h="194310">
                <a:moveTo>
                  <a:pt x="27927" y="0"/>
                </a:moveTo>
                <a:lnTo>
                  <a:pt x="0" y="0"/>
                </a:lnTo>
                <a:lnTo>
                  <a:pt x="0" y="194246"/>
                </a:lnTo>
                <a:lnTo>
                  <a:pt x="27927" y="194246"/>
                </a:lnTo>
                <a:lnTo>
                  <a:pt x="27927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47">
            <a:extLst>
              <a:ext uri="{FF2B5EF4-FFF2-40B4-BE49-F238E27FC236}">
                <a16:creationId xmlns:a16="http://schemas.microsoft.com/office/drawing/2014/main" id="{BB61E330-64F7-7643-7A54-C732E615FFC5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2511383" y="3224067"/>
            <a:ext cx="92468" cy="194246"/>
          </a:xfrm>
          <a:prstGeom prst="rect">
            <a:avLst/>
          </a:prstGeom>
        </p:spPr>
      </p:pic>
      <p:pic>
        <p:nvPicPr>
          <p:cNvPr id="36" name="bg object 48">
            <a:extLst>
              <a:ext uri="{FF2B5EF4-FFF2-40B4-BE49-F238E27FC236}">
                <a16:creationId xmlns:a16="http://schemas.microsoft.com/office/drawing/2014/main" id="{2EDCCC4E-5AC8-DA5C-BD99-8B12AC5F6337}"/>
              </a:ext>
            </a:extLst>
          </p:cNvPr>
          <p:cNvPicPr/>
          <p:nvPr/>
        </p:nvPicPr>
        <p:blipFill>
          <a:blip cstate="print"/>
          <a:stretch>
            <a:fillRect/>
          </a:stretch>
        </p:blipFill>
        <p:spPr>
          <a:xfrm>
            <a:off x="12644193" y="3224067"/>
            <a:ext cx="94932" cy="194246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514600" y="7420945"/>
            <a:ext cx="3912235" cy="3018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25"/>
              </a:spcBef>
            </a:pPr>
            <a:r>
              <a:rPr sz="3200" b="1" spc="-12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95" dirty="0">
                <a:solidFill>
                  <a:srgbClr val="231F20"/>
                </a:solidFill>
                <a:latin typeface="Ubuntu"/>
                <a:cs typeface="Ubuntu"/>
              </a:rPr>
              <a:t>Your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200" dirty="0">
              <a:latin typeface="Ubuntu"/>
              <a:cs typeface="Ubuntu"/>
            </a:endParaRPr>
          </a:p>
          <a:p>
            <a:pPr marL="12700" marR="146050" algn="l">
              <a:lnSpc>
                <a:spcPct val="104200"/>
              </a:lnSpc>
              <a:spcBef>
                <a:spcPts val="770"/>
              </a:spcBef>
            </a:pPr>
            <a:r>
              <a:rPr sz="3200" spc="-20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200" spc="-10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in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50" dirty="0">
                <a:solidFill>
                  <a:srgbClr val="231F20"/>
                </a:solidFill>
                <a:latin typeface="Ubuntu"/>
                <a:cs typeface="Ubuntu"/>
              </a:rPr>
              <a:t>—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200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200" dirty="0">
              <a:latin typeface="Ubuntu"/>
              <a:cs typeface="Ubuntu"/>
            </a:endParaRPr>
          </a:p>
          <a:p>
            <a:pPr marL="12700" marR="90170" algn="just">
              <a:lnSpc>
                <a:spcPct val="104900"/>
              </a:lnSpc>
              <a:spcBef>
                <a:spcPts val="1535"/>
              </a:spcBef>
            </a:pP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50" i="1" spc="-6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25" dirty="0">
                <a:solidFill>
                  <a:srgbClr val="231F20"/>
                </a:solidFill>
                <a:latin typeface="Ubuntu"/>
                <a:cs typeface="Ubuntu"/>
              </a:rPr>
              <a:t>and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50" dirty="0">
              <a:latin typeface="Ubuntu"/>
              <a:cs typeface="Ubuntu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37600" y="7420945"/>
            <a:ext cx="4128135" cy="2695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25"/>
              </a:spcBef>
            </a:pP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200" b="1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75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200" b="1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200" dirty="0">
              <a:latin typeface="Ubuntu"/>
              <a:cs typeface="Ubuntu"/>
            </a:endParaRPr>
          </a:p>
          <a:p>
            <a:pPr marL="12700" marR="511809" algn="l">
              <a:lnSpc>
                <a:spcPct val="104200"/>
              </a:lnSpc>
              <a:spcBef>
                <a:spcPts val="770"/>
              </a:spcBef>
            </a:pPr>
            <a:r>
              <a:rPr sz="3200" spc="-9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spc="-9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challenge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40" dirty="0">
                <a:solidFill>
                  <a:srgbClr val="231F20"/>
                </a:solidFill>
                <a:latin typeface="Ubuntu"/>
                <a:cs typeface="Ubuntu"/>
              </a:rPr>
              <a:t>advanced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200" dirty="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664"/>
              </a:spcBef>
            </a:pP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50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35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50" dirty="0">
              <a:latin typeface="Ubuntu"/>
              <a:cs typeface="Ubuntu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745EF4A4-85FE-7EEE-4A55-BDB2CFD247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26424" y="3004618"/>
            <a:ext cx="3678554" cy="2997340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F225A4C5-DB6B-4E57-96ED-F6C00C8815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09600" y="7254016"/>
            <a:ext cx="1767163" cy="1767163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1BFC7066-4833-BDCF-9DEB-AD489459EDA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858000" y="7254016"/>
            <a:ext cx="1767163" cy="1767163"/>
          </a:xfrm>
          <a:prstGeom prst="rect">
            <a:avLst/>
          </a:prstGeom>
        </p:spPr>
      </p:pic>
      <p:sp>
        <p:nvSpPr>
          <p:cNvPr id="37" name="object 5">
            <a:extLst>
              <a:ext uri="{FF2B5EF4-FFF2-40B4-BE49-F238E27FC236}">
                <a16:creationId xmlns:a16="http://schemas.microsoft.com/office/drawing/2014/main" id="{3F609DDE-0B3F-6008-8871-9656D8F7FDF0}"/>
              </a:ext>
            </a:extLst>
          </p:cNvPr>
          <p:cNvSpPr txBox="1"/>
          <p:nvPr/>
        </p:nvSpPr>
        <p:spPr>
          <a:xfrm>
            <a:off x="2510640" y="11051361"/>
            <a:ext cx="9247378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8EA8E312-729D-0F68-B88D-64166CDBF5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22152" y="774453"/>
            <a:ext cx="3556579" cy="53090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10</TotalTime>
  <Words>107</Words>
  <Application>Microsoft Macintosh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11</cp:revision>
  <dcterms:created xsi:type="dcterms:W3CDTF">2024-07-19T23:45:43Z</dcterms:created>
  <dcterms:modified xsi:type="dcterms:W3CDTF">2024-07-21T22:18:43Z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