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716000" cy="24387175"/>
  <p:notesSz cx="11303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3494" userDrawn="1">
          <p15:clr>
            <a:srgbClr val="A4A3A4"/>
          </p15:clr>
        </p15:guide>
        <p15:guide id="2" pos="26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/>
    <p:restoredTop sz="60680"/>
  </p:normalViewPr>
  <p:slideViewPr>
    <p:cSldViewPr>
      <p:cViewPr varScale="1">
        <p:scale>
          <a:sx n="19" d="100"/>
          <a:sy n="19" d="100"/>
        </p:scale>
        <p:origin x="4456" y="304"/>
      </p:cViewPr>
      <p:guideLst>
        <p:guide orient="horz" pos="3494"/>
        <p:guide pos="26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97438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402388" y="0"/>
            <a:ext cx="4897437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A54BE-1DBE-6B49-AC9A-BE1948D49333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3325" y="2513013"/>
            <a:ext cx="381635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30300" y="9675813"/>
            <a:ext cx="904240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4897438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402388" y="19096038"/>
            <a:ext cx="4897437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C24BA-DC6B-AE41-8C48-43424A11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Replace image: Right Click/Change Picture&gt;From a 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Adjust image cropping, positioning, and/or scaling: Right Click/Crop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Adjust image brightness settings: Right Click/Format Picture/Picture Corrections/Brightness &amp; Contrast Slider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Replace text: Edit menu/Paste and Match Formatting option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Export post: Main Menu/File/Export/File Format&gt;jpg</a:t>
            </a:r>
            <a:endParaRPr lang="en-US" b="0" i="0" u="none" strike="noStrike" dirty="0">
              <a:solidFill>
                <a:schemeClr val="tx1"/>
              </a:solidFill>
              <a:effectLst/>
              <a:latin typeface="+mn-lt"/>
            </a:endParaRPr>
          </a:p>
          <a:p>
            <a:endParaRPr lang="en-US" b="0" i="0" u="none" strike="noStrike" dirty="0"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  <a:latin typeface="+mn-lt"/>
              </a:rPr>
              <a:t>Post Size: </a:t>
            </a:r>
            <a:r>
              <a:rPr lang="en-US" b="0" i="0" u="none" strike="noStrike" dirty="0">
                <a:solidFill>
                  <a:srgbClr val="24261F"/>
                </a:solidFill>
                <a:effectLst/>
                <a:latin typeface="Poppins" pitchFamily="2" charset="77"/>
              </a:rPr>
              <a:t>1080px x 1920px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C24BA-DC6B-AE41-8C48-43424A11CB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1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54810">
        <a:defRPr>
          <a:latin typeface="+mn-lt"/>
          <a:ea typeface="+mn-ea"/>
          <a:cs typeface="+mn-cs"/>
        </a:defRPr>
      </a:lvl2pPr>
      <a:lvl3pPr marL="1109618">
        <a:defRPr>
          <a:latin typeface="+mn-lt"/>
          <a:ea typeface="+mn-ea"/>
          <a:cs typeface="+mn-cs"/>
        </a:defRPr>
      </a:lvl3pPr>
      <a:lvl4pPr marL="1664427">
        <a:defRPr>
          <a:latin typeface="+mn-lt"/>
          <a:ea typeface="+mn-ea"/>
          <a:cs typeface="+mn-cs"/>
        </a:defRPr>
      </a:lvl4pPr>
      <a:lvl5pPr marL="2219237">
        <a:defRPr>
          <a:latin typeface="+mn-lt"/>
          <a:ea typeface="+mn-ea"/>
          <a:cs typeface="+mn-cs"/>
        </a:defRPr>
      </a:lvl5pPr>
      <a:lvl6pPr marL="2774047">
        <a:defRPr>
          <a:latin typeface="+mn-lt"/>
          <a:ea typeface="+mn-ea"/>
          <a:cs typeface="+mn-cs"/>
        </a:defRPr>
      </a:lvl6pPr>
      <a:lvl7pPr marL="3328855">
        <a:defRPr>
          <a:latin typeface="+mn-lt"/>
          <a:ea typeface="+mn-ea"/>
          <a:cs typeface="+mn-cs"/>
        </a:defRPr>
      </a:lvl7pPr>
      <a:lvl8pPr marL="3883663">
        <a:defRPr>
          <a:latin typeface="+mn-lt"/>
          <a:ea typeface="+mn-ea"/>
          <a:cs typeface="+mn-cs"/>
        </a:defRPr>
      </a:lvl8pPr>
      <a:lvl9pPr marL="44384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54810">
        <a:defRPr>
          <a:latin typeface="+mn-lt"/>
          <a:ea typeface="+mn-ea"/>
          <a:cs typeface="+mn-cs"/>
        </a:defRPr>
      </a:lvl2pPr>
      <a:lvl3pPr marL="1109618">
        <a:defRPr>
          <a:latin typeface="+mn-lt"/>
          <a:ea typeface="+mn-ea"/>
          <a:cs typeface="+mn-cs"/>
        </a:defRPr>
      </a:lvl3pPr>
      <a:lvl4pPr marL="1664427">
        <a:defRPr>
          <a:latin typeface="+mn-lt"/>
          <a:ea typeface="+mn-ea"/>
          <a:cs typeface="+mn-cs"/>
        </a:defRPr>
      </a:lvl4pPr>
      <a:lvl5pPr marL="2219237">
        <a:defRPr>
          <a:latin typeface="+mn-lt"/>
          <a:ea typeface="+mn-ea"/>
          <a:cs typeface="+mn-cs"/>
        </a:defRPr>
      </a:lvl5pPr>
      <a:lvl6pPr marL="2774047">
        <a:defRPr>
          <a:latin typeface="+mn-lt"/>
          <a:ea typeface="+mn-ea"/>
          <a:cs typeface="+mn-cs"/>
        </a:defRPr>
      </a:lvl6pPr>
      <a:lvl7pPr marL="3328855">
        <a:defRPr>
          <a:latin typeface="+mn-lt"/>
          <a:ea typeface="+mn-ea"/>
          <a:cs typeface="+mn-cs"/>
        </a:defRPr>
      </a:lvl7pPr>
      <a:lvl8pPr marL="3883663">
        <a:defRPr>
          <a:latin typeface="+mn-lt"/>
          <a:ea typeface="+mn-ea"/>
          <a:cs typeface="+mn-cs"/>
        </a:defRPr>
      </a:lvl8pPr>
      <a:lvl9pPr marL="44384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g object 16">
            <a:extLst>
              <a:ext uri="{FF2B5EF4-FFF2-40B4-BE49-F238E27FC236}">
                <a16:creationId xmlns:a16="http://schemas.microsoft.com/office/drawing/2014/main" id="{57469F30-FDDB-539D-F884-1D76B483FD2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-4406"/>
            <a:ext cx="13722742" cy="14065811"/>
          </a:xfrm>
          <a:prstGeom prst="rect">
            <a:avLst/>
          </a:prstGeom>
        </p:spPr>
      </p:pic>
      <p:sp>
        <p:nvSpPr>
          <p:cNvPr id="10" name="bg object 17">
            <a:extLst>
              <a:ext uri="{FF2B5EF4-FFF2-40B4-BE49-F238E27FC236}">
                <a16:creationId xmlns:a16="http://schemas.microsoft.com/office/drawing/2014/main" id="{F8E6E127-1E82-3F9F-141A-A9C25F74B33C}"/>
              </a:ext>
            </a:extLst>
          </p:cNvPr>
          <p:cNvSpPr/>
          <p:nvPr/>
        </p:nvSpPr>
        <p:spPr>
          <a:xfrm>
            <a:off x="0" y="13942210"/>
            <a:ext cx="13722935" cy="10444965"/>
          </a:xfrm>
          <a:custGeom>
            <a:avLst/>
            <a:gdLst/>
            <a:ahLst/>
            <a:cxnLst/>
            <a:rect l="l" t="t" r="r" b="b"/>
            <a:pathLst>
              <a:path w="11308715" h="8607425">
                <a:moveTo>
                  <a:pt x="11308556" y="0"/>
                </a:moveTo>
                <a:lnTo>
                  <a:pt x="0" y="0"/>
                </a:lnTo>
                <a:lnTo>
                  <a:pt x="0" y="8607046"/>
                </a:lnTo>
                <a:lnTo>
                  <a:pt x="11308556" y="8607046"/>
                </a:lnTo>
                <a:lnTo>
                  <a:pt x="11308556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2" name="bg object 18">
            <a:extLst>
              <a:ext uri="{FF2B5EF4-FFF2-40B4-BE49-F238E27FC236}">
                <a16:creationId xmlns:a16="http://schemas.microsoft.com/office/drawing/2014/main" id="{593356B5-0F34-7DC8-3975-C21612B1EAA0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8" r="-7887"/>
          <a:stretch/>
        </p:blipFill>
        <p:spPr>
          <a:xfrm>
            <a:off x="0" y="13486860"/>
            <a:ext cx="10602918" cy="7196389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4844726" y="14914153"/>
            <a:ext cx="6600632" cy="5154249"/>
          </a:xfrm>
          <a:prstGeom prst="rect">
            <a:avLst/>
          </a:prstGeom>
        </p:spPr>
        <p:txBody>
          <a:bodyPr vert="horz" wrap="square" lIns="0" tIns="138701" rIns="0" bIns="0" rtlCol="0">
            <a:spAutoFit/>
          </a:bodyPr>
          <a:lstStyle/>
          <a:p>
            <a:pPr marL="21576">
              <a:spcBef>
                <a:spcPts val="1092"/>
              </a:spcBef>
            </a:pPr>
            <a:r>
              <a:rPr sz="3155" b="1" spc="-85" dirty="0">
                <a:solidFill>
                  <a:srgbClr val="231F20"/>
                </a:solidFill>
                <a:latin typeface="Ubuntu"/>
                <a:cs typeface="Ubuntu"/>
              </a:rPr>
              <a:t>Take</a:t>
            </a:r>
            <a:r>
              <a:rPr sz="3155" b="1" spc="-109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b="1" spc="-67" dirty="0">
                <a:solidFill>
                  <a:srgbClr val="231F20"/>
                </a:solidFill>
                <a:latin typeface="Ubuntu"/>
                <a:cs typeface="Ubuntu"/>
              </a:rPr>
              <a:t>Your</a:t>
            </a:r>
            <a:r>
              <a:rPr sz="3155" b="1" spc="-121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b="1" dirty="0">
                <a:solidFill>
                  <a:srgbClr val="231F20"/>
                </a:solidFill>
                <a:latin typeface="Ubuntu"/>
                <a:cs typeface="Ubuntu"/>
              </a:rPr>
              <a:t>First</a:t>
            </a:r>
            <a:r>
              <a:rPr sz="3155" b="1" spc="-109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b="1" spc="-12" dirty="0">
                <a:solidFill>
                  <a:srgbClr val="231F20"/>
                </a:solidFill>
                <a:latin typeface="Ubuntu"/>
                <a:cs typeface="Ubuntu"/>
              </a:rPr>
              <a:t>Ride!</a:t>
            </a:r>
            <a:endParaRPr sz="3155" dirty="0">
              <a:latin typeface="Ubuntu"/>
              <a:cs typeface="Ubuntu"/>
            </a:endParaRPr>
          </a:p>
          <a:p>
            <a:pPr marL="21576" marR="836837">
              <a:lnSpc>
                <a:spcPct val="105700"/>
              </a:lnSpc>
              <a:spcBef>
                <a:spcPts val="771"/>
              </a:spcBef>
            </a:pP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Ride</a:t>
            </a:r>
            <a:r>
              <a:rPr sz="3155" spc="-79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a</a:t>
            </a:r>
            <a:r>
              <a:rPr sz="3155" spc="-73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spc="-12" dirty="0">
                <a:solidFill>
                  <a:srgbClr val="231F20"/>
                </a:solidFill>
                <a:latin typeface="Ubuntu"/>
                <a:cs typeface="Ubuntu"/>
              </a:rPr>
              <a:t>motorcycle</a:t>
            </a:r>
            <a:r>
              <a:rPr sz="3155" spc="-73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in</a:t>
            </a:r>
            <a:r>
              <a:rPr sz="3155" spc="-73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30</a:t>
            </a:r>
            <a:r>
              <a:rPr sz="3155" spc="-73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spc="-12" dirty="0">
                <a:solidFill>
                  <a:srgbClr val="231F20"/>
                </a:solidFill>
                <a:latin typeface="Ubuntu"/>
                <a:cs typeface="Ubuntu"/>
              </a:rPr>
              <a:t>minutes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or</a:t>
            </a:r>
            <a:r>
              <a:rPr sz="3155" spc="-73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less</a:t>
            </a:r>
            <a:r>
              <a:rPr sz="3155" spc="-67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—</a:t>
            </a:r>
            <a:r>
              <a:rPr sz="3155" spc="-73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for</a:t>
            </a:r>
            <a:r>
              <a:rPr sz="3155" spc="-67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spc="-12" dirty="0">
                <a:solidFill>
                  <a:srgbClr val="231F20"/>
                </a:solidFill>
                <a:latin typeface="Ubuntu"/>
                <a:cs typeface="Ubuntu"/>
              </a:rPr>
              <a:t>free!</a:t>
            </a:r>
            <a:endParaRPr sz="3155" dirty="0">
              <a:latin typeface="Ubuntu"/>
              <a:cs typeface="Ubuntu"/>
            </a:endParaRPr>
          </a:p>
          <a:p>
            <a:pPr marL="15411">
              <a:spcBef>
                <a:spcPts val="1608"/>
              </a:spcBef>
            </a:pPr>
            <a:r>
              <a:rPr sz="2245" i="1" spc="-42" dirty="0">
                <a:solidFill>
                  <a:srgbClr val="231F20"/>
                </a:solidFill>
                <a:latin typeface="Ubuntu"/>
                <a:cs typeface="Ubuntu"/>
              </a:rPr>
              <a:t>Motorcycle,</a:t>
            </a:r>
            <a:r>
              <a:rPr sz="2245" i="1" spc="-73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30" dirty="0">
                <a:solidFill>
                  <a:srgbClr val="231F20"/>
                </a:solidFill>
                <a:latin typeface="Ubuntu"/>
                <a:cs typeface="Ubuntu"/>
              </a:rPr>
              <a:t>helmet,</a:t>
            </a:r>
            <a:r>
              <a:rPr sz="2245" i="1" spc="-67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42" dirty="0">
                <a:solidFill>
                  <a:srgbClr val="231F20"/>
                </a:solidFill>
                <a:latin typeface="Ubuntu"/>
                <a:cs typeface="Ubuntu"/>
              </a:rPr>
              <a:t>gloves,</a:t>
            </a:r>
            <a:r>
              <a:rPr sz="2245" i="1" spc="-67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12" dirty="0">
                <a:solidFill>
                  <a:srgbClr val="231F20"/>
                </a:solidFill>
                <a:latin typeface="Ubuntu"/>
                <a:cs typeface="Ubuntu"/>
              </a:rPr>
              <a:t>and</a:t>
            </a:r>
            <a:r>
              <a:rPr sz="2245" i="1" spc="-73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36" dirty="0">
                <a:solidFill>
                  <a:srgbClr val="231F20"/>
                </a:solidFill>
                <a:latin typeface="Ubuntu"/>
                <a:cs typeface="Ubuntu"/>
              </a:rPr>
              <a:t>coaching</a:t>
            </a:r>
            <a:r>
              <a:rPr sz="2245" i="1" spc="-67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24" dirty="0">
                <a:solidFill>
                  <a:srgbClr val="231F20"/>
                </a:solidFill>
                <a:latin typeface="Ubuntu"/>
                <a:cs typeface="Ubuntu"/>
              </a:rPr>
              <a:t>are</a:t>
            </a:r>
            <a:r>
              <a:rPr sz="2245" i="1" spc="-67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24" dirty="0">
                <a:solidFill>
                  <a:srgbClr val="231F20"/>
                </a:solidFill>
                <a:latin typeface="Ubuntu"/>
                <a:cs typeface="Ubuntu"/>
              </a:rPr>
              <a:t>provided.</a:t>
            </a:r>
            <a:endParaRPr sz="2245" dirty="0">
              <a:latin typeface="Ubuntu"/>
              <a:cs typeface="Ubuntu"/>
            </a:endParaRPr>
          </a:p>
          <a:p>
            <a:pPr>
              <a:lnSpc>
                <a:spcPct val="100000"/>
              </a:lnSpc>
            </a:pPr>
            <a:endParaRPr sz="2548" dirty="0">
              <a:latin typeface="Ubuntu"/>
              <a:cs typeface="Ubuntu"/>
            </a:endParaRPr>
          </a:p>
          <a:p>
            <a:pPr>
              <a:spcBef>
                <a:spcPts val="61"/>
              </a:spcBef>
            </a:pPr>
            <a:endParaRPr sz="1942" dirty="0">
              <a:latin typeface="Ubuntu"/>
              <a:cs typeface="Ubuntu"/>
            </a:endParaRPr>
          </a:p>
          <a:p>
            <a:pPr marL="21576">
              <a:spcBef>
                <a:spcPts val="6"/>
              </a:spcBef>
            </a:pPr>
            <a:r>
              <a:rPr sz="3155" b="1" dirty="0">
                <a:solidFill>
                  <a:srgbClr val="231F20"/>
                </a:solidFill>
                <a:latin typeface="Ubuntu"/>
                <a:cs typeface="Ubuntu"/>
              </a:rPr>
              <a:t>Free</a:t>
            </a:r>
            <a:r>
              <a:rPr sz="3155" b="1" spc="-164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b="1" dirty="0">
                <a:solidFill>
                  <a:srgbClr val="231F20"/>
                </a:solidFill>
                <a:latin typeface="Ubuntu"/>
                <a:cs typeface="Ubuntu"/>
              </a:rPr>
              <a:t>Riding</a:t>
            </a:r>
            <a:r>
              <a:rPr sz="3155" b="1" spc="-164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b="1" dirty="0">
                <a:solidFill>
                  <a:srgbClr val="231F20"/>
                </a:solidFill>
                <a:latin typeface="Ubuntu"/>
                <a:cs typeface="Ubuntu"/>
              </a:rPr>
              <a:t>Skills</a:t>
            </a:r>
            <a:r>
              <a:rPr sz="3155" b="1" spc="-158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b="1" spc="-24" dirty="0">
                <a:solidFill>
                  <a:srgbClr val="231F20"/>
                </a:solidFill>
                <a:latin typeface="Ubuntu"/>
                <a:cs typeface="Ubuntu"/>
              </a:rPr>
              <a:t>Test</a:t>
            </a:r>
            <a:endParaRPr sz="3155" dirty="0">
              <a:latin typeface="Ubuntu"/>
              <a:cs typeface="Ubuntu"/>
            </a:endParaRPr>
          </a:p>
          <a:p>
            <a:pPr marL="21576" marR="379119">
              <a:lnSpc>
                <a:spcPct val="105700"/>
              </a:lnSpc>
              <a:spcBef>
                <a:spcPts val="765"/>
              </a:spcBef>
            </a:pPr>
            <a:r>
              <a:rPr sz="3155" spc="-55" dirty="0">
                <a:solidFill>
                  <a:srgbClr val="231F20"/>
                </a:solidFill>
                <a:latin typeface="Ubuntu"/>
                <a:cs typeface="Ubuntu"/>
              </a:rPr>
              <a:t>Take</a:t>
            </a:r>
            <a:r>
              <a:rPr sz="3155" spc="-8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the</a:t>
            </a:r>
            <a:r>
              <a:rPr sz="3155" spc="-79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spc="-12" dirty="0">
                <a:solidFill>
                  <a:srgbClr val="231F20"/>
                </a:solidFill>
                <a:latin typeface="Ubuntu"/>
                <a:cs typeface="Ubuntu"/>
              </a:rPr>
              <a:t>challenge</a:t>
            </a:r>
            <a:r>
              <a:rPr sz="3155" spc="-79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of</a:t>
            </a:r>
            <a:r>
              <a:rPr sz="3155" spc="-79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an</a:t>
            </a:r>
            <a:r>
              <a:rPr sz="3155" spc="-79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spc="-12" dirty="0">
                <a:solidFill>
                  <a:srgbClr val="231F20"/>
                </a:solidFill>
                <a:latin typeface="Ubuntu"/>
                <a:cs typeface="Ubuntu"/>
              </a:rPr>
              <a:t>advanced </a:t>
            </a:r>
            <a:r>
              <a:rPr sz="3155" dirty="0">
                <a:solidFill>
                  <a:srgbClr val="231F20"/>
                </a:solidFill>
                <a:latin typeface="Ubuntu"/>
                <a:cs typeface="Ubuntu"/>
              </a:rPr>
              <a:t>MSF</a:t>
            </a:r>
            <a:r>
              <a:rPr sz="3155" spc="-67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155" spc="-12" dirty="0">
                <a:solidFill>
                  <a:srgbClr val="231F20"/>
                </a:solidFill>
                <a:latin typeface="Ubuntu"/>
                <a:cs typeface="Ubuntu"/>
              </a:rPr>
              <a:t>course!</a:t>
            </a:r>
            <a:endParaRPr sz="3155" dirty="0">
              <a:latin typeface="Ubuntu"/>
              <a:cs typeface="Ubuntu"/>
            </a:endParaRPr>
          </a:p>
          <a:p>
            <a:pPr marL="21576">
              <a:spcBef>
                <a:spcPts val="1438"/>
              </a:spcBef>
            </a:pPr>
            <a:r>
              <a:rPr sz="2245" i="1" spc="-30" dirty="0">
                <a:solidFill>
                  <a:srgbClr val="231F20"/>
                </a:solidFill>
                <a:latin typeface="Ubuntu"/>
                <a:cs typeface="Ubuntu"/>
              </a:rPr>
              <a:t>Bring</a:t>
            </a:r>
            <a:r>
              <a:rPr sz="2245" i="1" spc="-103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24" dirty="0">
                <a:solidFill>
                  <a:srgbClr val="231F20"/>
                </a:solidFill>
                <a:latin typeface="Ubuntu"/>
                <a:cs typeface="Ubuntu"/>
              </a:rPr>
              <a:t>your</a:t>
            </a:r>
            <a:r>
              <a:rPr sz="2245" i="1" spc="-91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36" dirty="0">
                <a:solidFill>
                  <a:srgbClr val="231F20"/>
                </a:solidFill>
                <a:latin typeface="Ubuntu"/>
                <a:cs typeface="Ubuntu"/>
              </a:rPr>
              <a:t>motorcycle</a:t>
            </a:r>
            <a:r>
              <a:rPr sz="2245" i="1" spc="-91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12" dirty="0">
                <a:solidFill>
                  <a:srgbClr val="231F20"/>
                </a:solidFill>
                <a:latin typeface="Ubuntu"/>
                <a:cs typeface="Ubuntu"/>
              </a:rPr>
              <a:t>and</a:t>
            </a:r>
            <a:r>
              <a:rPr sz="2245" i="1" spc="-85" dirty="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2245" i="1" spc="-12" dirty="0">
                <a:solidFill>
                  <a:srgbClr val="231F20"/>
                </a:solidFill>
                <a:latin typeface="Ubuntu"/>
                <a:cs typeface="Ubuntu"/>
              </a:rPr>
              <a:t>gear!</a:t>
            </a:r>
            <a:endParaRPr sz="2245" dirty="0">
              <a:latin typeface="Ubuntu"/>
              <a:cs typeface="Ubuntu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89CE64D0-A7D0-6F16-F570-58CDED501C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7618" y="1097498"/>
            <a:ext cx="5085708" cy="7962767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D64CED58-FB64-F580-C107-5629499542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772296" y="14696286"/>
            <a:ext cx="2764537" cy="2764537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DAD41D5-617F-CAF0-9C5E-BC9498B4B5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1772296" y="17556701"/>
            <a:ext cx="2764537" cy="2764537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8DDC673-FDE0-0905-B708-8D7DD5C1499E}"/>
              </a:ext>
            </a:extLst>
          </p:cNvPr>
          <p:cNvSpPr txBox="1"/>
          <p:nvPr/>
        </p:nvSpPr>
        <p:spPr>
          <a:xfrm>
            <a:off x="808472" y="20752866"/>
            <a:ext cx="12099059" cy="26618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sz="4400" dirty="0">
              <a:solidFill>
                <a:schemeClr val="tx1"/>
              </a:solidFill>
              <a:latin typeface="Teko" panose="02000000000000000000" pitchFamily="2" charset="77"/>
              <a:cs typeface="Teko" panose="02000000000000000000" pitchFamily="2" charset="77"/>
            </a:endParaRP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90630B4C-3AF3-7BCD-6AC4-1D325A75A73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7618" y="9656516"/>
            <a:ext cx="4094969" cy="33366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124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Poppins</vt:lpstr>
      <vt:lpstr>Teko</vt:lpstr>
      <vt:lpstr>Ubuntu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Selma Filipovic</cp:lastModifiedBy>
  <cp:revision>6</cp:revision>
  <dcterms:created xsi:type="dcterms:W3CDTF">2023-09-21T04:03:39Z</dcterms:created>
  <dcterms:modified xsi:type="dcterms:W3CDTF">2023-09-21T04:14:51Z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2023-09-17T00:00:00Z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2023-09-21T00:00:00Z</vt:filetime>
  </property>
  <property fmtid="{D5CDD505-2E9C-101B-9397-08002B2CF9AE}" pid="5" name="Producer">
    <vt:lpwstr>Adobe PDF Library 17.0</vt:lpwstr>
  </property>
</Properties>
</file>