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3"/>
  </p:notesMasterIdLst>
  <p:sldIdLst>
    <p:sldId id="256" r:id="rId2"/>
  </p:sldIdLst>
  <p:sldSz cx="13716000" cy="17145000"/>
  <p:notesSz cx="13716000" cy="17145000"/>
  <p:defaultTextStyle>
    <a:defPPr>
      <a:defRPr lang="en-US"/>
    </a:defPPr>
    <a:lvl1pPr algn="l" defTabSz="746116" rtl="0" eaLnBrk="0" fontAlgn="base" hangingPunct="0">
      <a:spcBef>
        <a:spcPct val="0"/>
      </a:spcBef>
      <a:spcAft>
        <a:spcPct val="0"/>
      </a:spcAft>
      <a:defRPr sz="5422" b="1" kern="1200">
        <a:solidFill>
          <a:srgbClr val="FAC93D"/>
        </a:solidFill>
        <a:latin typeface="Roboto Regular" panose="02000000000000000000" pitchFamily="2" charset="0"/>
        <a:ea typeface="Roboto Regular" panose="02000000000000000000" pitchFamily="2" charset="0"/>
        <a:cs typeface="Roboto Regular" panose="02000000000000000000" pitchFamily="2" charset="0"/>
        <a:sym typeface="Roboto Regular" panose="02000000000000000000" pitchFamily="2" charset="0"/>
      </a:defRPr>
    </a:lvl1pPr>
    <a:lvl2pPr marL="413233" indent="-206617" algn="l" defTabSz="746116" rtl="0" eaLnBrk="0" fontAlgn="base" hangingPunct="0">
      <a:spcBef>
        <a:spcPct val="0"/>
      </a:spcBef>
      <a:spcAft>
        <a:spcPct val="0"/>
      </a:spcAft>
      <a:defRPr sz="5422" b="1" kern="1200">
        <a:solidFill>
          <a:srgbClr val="FAC93D"/>
        </a:solidFill>
        <a:latin typeface="Roboto Regular" panose="02000000000000000000" pitchFamily="2" charset="0"/>
        <a:ea typeface="Roboto Regular" panose="02000000000000000000" pitchFamily="2" charset="0"/>
        <a:cs typeface="Roboto Regular" panose="02000000000000000000" pitchFamily="2" charset="0"/>
        <a:sym typeface="Roboto Regular" panose="02000000000000000000" pitchFamily="2" charset="0"/>
      </a:defRPr>
    </a:lvl2pPr>
    <a:lvl3pPr marL="826467" indent="-413233" algn="l" defTabSz="746116" rtl="0" eaLnBrk="0" fontAlgn="base" hangingPunct="0">
      <a:spcBef>
        <a:spcPct val="0"/>
      </a:spcBef>
      <a:spcAft>
        <a:spcPct val="0"/>
      </a:spcAft>
      <a:defRPr sz="5422" b="1" kern="1200">
        <a:solidFill>
          <a:srgbClr val="FAC93D"/>
        </a:solidFill>
        <a:latin typeface="Roboto Regular" panose="02000000000000000000" pitchFamily="2" charset="0"/>
        <a:ea typeface="Roboto Regular" panose="02000000000000000000" pitchFamily="2" charset="0"/>
        <a:cs typeface="Roboto Regular" panose="02000000000000000000" pitchFamily="2" charset="0"/>
        <a:sym typeface="Roboto Regular" panose="02000000000000000000" pitchFamily="2" charset="0"/>
      </a:defRPr>
    </a:lvl3pPr>
    <a:lvl4pPr marL="1239701" indent="-619850" algn="l" defTabSz="746116" rtl="0" eaLnBrk="0" fontAlgn="base" hangingPunct="0">
      <a:spcBef>
        <a:spcPct val="0"/>
      </a:spcBef>
      <a:spcAft>
        <a:spcPct val="0"/>
      </a:spcAft>
      <a:defRPr sz="5422" b="1" kern="1200">
        <a:solidFill>
          <a:srgbClr val="FAC93D"/>
        </a:solidFill>
        <a:latin typeface="Roboto Regular" panose="02000000000000000000" pitchFamily="2" charset="0"/>
        <a:ea typeface="Roboto Regular" panose="02000000000000000000" pitchFamily="2" charset="0"/>
        <a:cs typeface="Roboto Regular" panose="02000000000000000000" pitchFamily="2" charset="0"/>
        <a:sym typeface="Roboto Regular" panose="02000000000000000000" pitchFamily="2" charset="0"/>
      </a:defRPr>
    </a:lvl4pPr>
    <a:lvl5pPr marL="1652935" indent="-826467" algn="l" defTabSz="746116" rtl="0" eaLnBrk="0" fontAlgn="base" hangingPunct="0">
      <a:spcBef>
        <a:spcPct val="0"/>
      </a:spcBef>
      <a:spcAft>
        <a:spcPct val="0"/>
      </a:spcAft>
      <a:defRPr sz="5422" b="1" kern="1200">
        <a:solidFill>
          <a:srgbClr val="FAC93D"/>
        </a:solidFill>
        <a:latin typeface="Roboto Regular" panose="02000000000000000000" pitchFamily="2" charset="0"/>
        <a:ea typeface="Roboto Regular" panose="02000000000000000000" pitchFamily="2" charset="0"/>
        <a:cs typeface="Roboto Regular" panose="02000000000000000000" pitchFamily="2" charset="0"/>
        <a:sym typeface="Roboto Regular" panose="02000000000000000000" pitchFamily="2" charset="0"/>
      </a:defRPr>
    </a:lvl5pPr>
    <a:lvl6pPr marL="2066168" algn="l" defTabSz="826467" rtl="0" eaLnBrk="1" latinLnBrk="0" hangingPunct="1">
      <a:defRPr sz="5422" b="1" kern="1200">
        <a:solidFill>
          <a:srgbClr val="FAC93D"/>
        </a:solidFill>
        <a:latin typeface="Roboto Regular" panose="02000000000000000000" pitchFamily="2" charset="0"/>
        <a:ea typeface="Roboto Regular" panose="02000000000000000000" pitchFamily="2" charset="0"/>
        <a:cs typeface="Roboto Regular" panose="02000000000000000000" pitchFamily="2" charset="0"/>
        <a:sym typeface="Roboto Regular" panose="02000000000000000000" pitchFamily="2" charset="0"/>
      </a:defRPr>
    </a:lvl6pPr>
    <a:lvl7pPr marL="2479401" algn="l" defTabSz="826467" rtl="0" eaLnBrk="1" latinLnBrk="0" hangingPunct="1">
      <a:defRPr sz="5422" b="1" kern="1200">
        <a:solidFill>
          <a:srgbClr val="FAC93D"/>
        </a:solidFill>
        <a:latin typeface="Roboto Regular" panose="02000000000000000000" pitchFamily="2" charset="0"/>
        <a:ea typeface="Roboto Regular" panose="02000000000000000000" pitchFamily="2" charset="0"/>
        <a:cs typeface="Roboto Regular" panose="02000000000000000000" pitchFamily="2" charset="0"/>
        <a:sym typeface="Roboto Regular" panose="02000000000000000000" pitchFamily="2" charset="0"/>
      </a:defRPr>
    </a:lvl7pPr>
    <a:lvl8pPr marL="2892635" algn="l" defTabSz="826467" rtl="0" eaLnBrk="1" latinLnBrk="0" hangingPunct="1">
      <a:defRPr sz="5422" b="1" kern="1200">
        <a:solidFill>
          <a:srgbClr val="FAC93D"/>
        </a:solidFill>
        <a:latin typeface="Roboto Regular" panose="02000000000000000000" pitchFamily="2" charset="0"/>
        <a:ea typeface="Roboto Regular" panose="02000000000000000000" pitchFamily="2" charset="0"/>
        <a:cs typeface="Roboto Regular" panose="02000000000000000000" pitchFamily="2" charset="0"/>
        <a:sym typeface="Roboto Regular" panose="02000000000000000000" pitchFamily="2" charset="0"/>
      </a:defRPr>
    </a:lvl8pPr>
    <a:lvl9pPr marL="3305869" algn="l" defTabSz="826467" rtl="0" eaLnBrk="1" latinLnBrk="0" hangingPunct="1">
      <a:defRPr sz="5422" b="1" kern="1200">
        <a:solidFill>
          <a:srgbClr val="FAC93D"/>
        </a:solidFill>
        <a:latin typeface="Roboto Regular" panose="02000000000000000000" pitchFamily="2" charset="0"/>
        <a:ea typeface="Roboto Regular" panose="02000000000000000000" pitchFamily="2" charset="0"/>
        <a:cs typeface="Roboto Regular" panose="02000000000000000000" pitchFamily="2" charset="0"/>
        <a:sym typeface="Roboto Regular" panose="02000000000000000000" pitchFamily="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3"/>
    <p:restoredTop sz="58299"/>
  </p:normalViewPr>
  <p:slideViewPr>
    <p:cSldViewPr>
      <p:cViewPr varScale="1">
        <p:scale>
          <a:sx n="26" d="100"/>
          <a:sy n="26" d="100"/>
        </p:scale>
        <p:origin x="4176" y="2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943600" cy="858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769225" y="0"/>
            <a:ext cx="5943600" cy="858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2063D-1007-A44D-BC5B-2D069519BC6E}" type="datetimeFigureOut">
              <a:rPr lang="en-US" smtClean="0"/>
              <a:t>9/20/23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43425" y="2143125"/>
            <a:ext cx="4629150" cy="5786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371600" y="8251825"/>
            <a:ext cx="10972800" cy="675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6286163"/>
            <a:ext cx="5943600" cy="858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769225" y="16286163"/>
            <a:ext cx="5943600" cy="858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0D7F5-7536-8C42-8123-F23C33213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0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Replace image: Right Click/Change Picture&gt;From a File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Adjust image cropping, positioning, and/or scaling: Right Click/Crop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Adjust image brightness settings: Right Click/Format Picture/Picture Corrections/Brightness &amp; Contrast Slider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Replace text: Edit menu/Paste and Match Formatting option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Export post: Main Menu/File/Export/File Format&gt;jpg</a:t>
            </a:r>
            <a:endParaRPr lang="en-US" b="0" i="0" u="none" strike="noStrike" dirty="0">
              <a:solidFill>
                <a:schemeClr val="tx1"/>
              </a:solidFill>
              <a:effectLst/>
              <a:latin typeface="+mn-lt"/>
            </a:endParaRPr>
          </a:p>
          <a:p>
            <a:endParaRPr lang="en-US" b="0" i="0" u="none" strike="noStrike" dirty="0"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b="0" i="0" u="none" strike="noStrike" dirty="0">
                <a:solidFill>
                  <a:schemeClr val="tx1"/>
                </a:solidFill>
                <a:effectLst/>
                <a:latin typeface="+mn-lt"/>
              </a:rPr>
              <a:t>Post Size</a:t>
            </a:r>
            <a:r>
              <a:rPr lang="en-US" b="0" i="0" u="none" strike="noStrike">
                <a:solidFill>
                  <a:schemeClr val="tx1"/>
                </a:solidFill>
                <a:effectLst/>
                <a:latin typeface="+mn-lt"/>
              </a:rPr>
              <a:t>: </a:t>
            </a:r>
            <a:r>
              <a:rPr lang="en-US" b="0" i="0" u="none" strike="noStrike">
                <a:solidFill>
                  <a:srgbClr val="24261F"/>
                </a:solidFill>
                <a:effectLst/>
                <a:latin typeface="Poppins" pitchFamily="2" charset="77"/>
              </a:rPr>
              <a:t>1080px x 1350px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0D7F5-7536-8C42-8123-F23C332138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88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13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465635" rtl="0" eaLnBrk="1" latinLnBrk="0" hangingPunct="1">
        <a:lnSpc>
          <a:spcPct val="90000"/>
        </a:lnSpc>
        <a:spcBef>
          <a:spcPct val="0"/>
        </a:spcBef>
        <a:buNone/>
        <a:defRPr sz="2749" b="0" i="0" kern="1200">
          <a:solidFill>
            <a:schemeClr val="tx1"/>
          </a:solidFill>
          <a:latin typeface="Ubuntu" panose="020B0504030602030204" pitchFamily="34" charset="0"/>
          <a:ea typeface="+mj-ea"/>
          <a:cs typeface="Arial" panose="020B0604020202020204" pitchFamily="34" charset="0"/>
        </a:defRPr>
      </a:lvl1pPr>
    </p:titleStyle>
    <p:bodyStyle>
      <a:lvl1pPr marL="116407" indent="-116407" algn="l" defTabSz="465635" rtl="0" eaLnBrk="1" latinLnBrk="0" hangingPunct="1">
        <a:lnSpc>
          <a:spcPct val="90000"/>
        </a:lnSpc>
        <a:spcBef>
          <a:spcPts val="509"/>
        </a:spcBef>
        <a:buFont typeface="Arial" panose="020B0604020202020204" pitchFamily="34" charset="0"/>
        <a:buChar char="•"/>
        <a:defRPr sz="1834" b="0" i="0" kern="1200">
          <a:solidFill>
            <a:schemeClr val="tx1"/>
          </a:solidFill>
          <a:latin typeface="Ubuntu" panose="020B0504030602030204" pitchFamily="34" charset="0"/>
          <a:ea typeface="+mn-ea"/>
          <a:cs typeface="Arial" panose="020B0604020202020204" pitchFamily="34" charset="0"/>
        </a:defRPr>
      </a:lvl1pPr>
      <a:lvl2pPr marL="349225" indent="-116407" algn="l" defTabSz="465635" rtl="0" eaLnBrk="1" latinLnBrk="0" hangingPunct="1">
        <a:lnSpc>
          <a:spcPct val="90000"/>
        </a:lnSpc>
        <a:spcBef>
          <a:spcPts val="253"/>
        </a:spcBef>
        <a:buFont typeface="Arial" panose="020B0604020202020204" pitchFamily="34" charset="0"/>
        <a:buChar char="•"/>
        <a:defRPr sz="1834" b="0" i="0" kern="1200">
          <a:solidFill>
            <a:schemeClr val="tx1"/>
          </a:solidFill>
          <a:latin typeface="Ubuntu" panose="020B0504030602030204" pitchFamily="34" charset="0"/>
          <a:ea typeface="+mn-ea"/>
          <a:cs typeface="Arial" panose="020B0604020202020204" pitchFamily="34" charset="0"/>
        </a:defRPr>
      </a:lvl2pPr>
      <a:lvl3pPr marL="582040" indent="-116407" algn="l" defTabSz="465635" rtl="0" eaLnBrk="1" latinLnBrk="0" hangingPunct="1">
        <a:lnSpc>
          <a:spcPct val="90000"/>
        </a:lnSpc>
        <a:spcBef>
          <a:spcPts val="253"/>
        </a:spcBef>
        <a:buFont typeface="Arial" panose="020B0604020202020204" pitchFamily="34" charset="0"/>
        <a:buChar char="•"/>
        <a:defRPr sz="1834" b="0" i="0" kern="1200">
          <a:solidFill>
            <a:schemeClr val="tx1"/>
          </a:solidFill>
          <a:latin typeface="Ubuntu" panose="020B0504030602030204" pitchFamily="34" charset="0"/>
          <a:ea typeface="+mn-ea"/>
          <a:cs typeface="Arial" panose="020B0604020202020204" pitchFamily="34" charset="0"/>
        </a:defRPr>
      </a:lvl3pPr>
      <a:lvl4pPr marL="814855" indent="-116407" algn="l" defTabSz="465635" rtl="0" eaLnBrk="1" latinLnBrk="0" hangingPunct="1">
        <a:lnSpc>
          <a:spcPct val="90000"/>
        </a:lnSpc>
        <a:spcBef>
          <a:spcPts val="253"/>
        </a:spcBef>
        <a:buFont typeface="Arial" panose="020B0604020202020204" pitchFamily="34" charset="0"/>
        <a:buChar char="•"/>
        <a:defRPr sz="1834" b="0" i="0" kern="1200">
          <a:solidFill>
            <a:schemeClr val="tx1"/>
          </a:solidFill>
          <a:latin typeface="Ubuntu" panose="020B0504030602030204" pitchFamily="34" charset="0"/>
          <a:ea typeface="+mn-ea"/>
          <a:cs typeface="Arial" panose="020B0604020202020204" pitchFamily="34" charset="0"/>
        </a:defRPr>
      </a:lvl4pPr>
      <a:lvl5pPr marL="1047672" indent="-116407" algn="l" defTabSz="465635" rtl="0" eaLnBrk="1" latinLnBrk="0" hangingPunct="1">
        <a:lnSpc>
          <a:spcPct val="90000"/>
        </a:lnSpc>
        <a:spcBef>
          <a:spcPts val="253"/>
        </a:spcBef>
        <a:buFont typeface="Arial" panose="020B0604020202020204" pitchFamily="34" charset="0"/>
        <a:buChar char="•"/>
        <a:defRPr sz="1834" b="0" i="0" kern="1200">
          <a:solidFill>
            <a:schemeClr val="tx1"/>
          </a:solidFill>
          <a:latin typeface="Ubuntu" panose="020B0504030602030204" pitchFamily="34" charset="0"/>
          <a:ea typeface="+mn-ea"/>
          <a:cs typeface="Arial" panose="020B0604020202020204" pitchFamily="34" charset="0"/>
        </a:defRPr>
      </a:lvl5pPr>
      <a:lvl6pPr marL="1280487" indent="-116407" algn="l" defTabSz="465635" rtl="0" eaLnBrk="1" latinLnBrk="0" hangingPunct="1">
        <a:lnSpc>
          <a:spcPct val="90000"/>
        </a:lnSpc>
        <a:spcBef>
          <a:spcPts val="253"/>
        </a:spcBef>
        <a:buFont typeface="Arial" panose="020B0604020202020204" pitchFamily="34" charset="0"/>
        <a:buChar char="•"/>
        <a:defRPr sz="916" kern="1200">
          <a:solidFill>
            <a:schemeClr val="tx1"/>
          </a:solidFill>
          <a:latin typeface="+mn-lt"/>
          <a:ea typeface="+mn-ea"/>
          <a:cs typeface="+mn-cs"/>
        </a:defRPr>
      </a:lvl6pPr>
      <a:lvl7pPr marL="1513305" indent="-116407" algn="l" defTabSz="465635" rtl="0" eaLnBrk="1" latinLnBrk="0" hangingPunct="1">
        <a:lnSpc>
          <a:spcPct val="90000"/>
        </a:lnSpc>
        <a:spcBef>
          <a:spcPts val="253"/>
        </a:spcBef>
        <a:buFont typeface="Arial" panose="020B0604020202020204" pitchFamily="34" charset="0"/>
        <a:buChar char="•"/>
        <a:defRPr sz="916" kern="1200">
          <a:solidFill>
            <a:schemeClr val="tx1"/>
          </a:solidFill>
          <a:latin typeface="+mn-lt"/>
          <a:ea typeface="+mn-ea"/>
          <a:cs typeface="+mn-cs"/>
        </a:defRPr>
      </a:lvl7pPr>
      <a:lvl8pPr marL="1746119" indent="-116407" algn="l" defTabSz="465635" rtl="0" eaLnBrk="1" latinLnBrk="0" hangingPunct="1">
        <a:lnSpc>
          <a:spcPct val="90000"/>
        </a:lnSpc>
        <a:spcBef>
          <a:spcPts val="253"/>
        </a:spcBef>
        <a:buFont typeface="Arial" panose="020B0604020202020204" pitchFamily="34" charset="0"/>
        <a:buChar char="•"/>
        <a:defRPr sz="916" kern="1200">
          <a:solidFill>
            <a:schemeClr val="tx1"/>
          </a:solidFill>
          <a:latin typeface="+mn-lt"/>
          <a:ea typeface="+mn-ea"/>
          <a:cs typeface="+mn-cs"/>
        </a:defRPr>
      </a:lvl8pPr>
      <a:lvl9pPr marL="1978937" indent="-116407" algn="l" defTabSz="465635" rtl="0" eaLnBrk="1" latinLnBrk="0" hangingPunct="1">
        <a:lnSpc>
          <a:spcPct val="90000"/>
        </a:lnSpc>
        <a:spcBef>
          <a:spcPts val="253"/>
        </a:spcBef>
        <a:buFont typeface="Arial" panose="020B0604020202020204" pitchFamily="34" charset="0"/>
        <a:buChar char="•"/>
        <a:defRPr sz="9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65635" rtl="0" eaLnBrk="1" latinLnBrk="0" hangingPunct="1">
        <a:defRPr sz="916" kern="1200">
          <a:solidFill>
            <a:schemeClr val="tx1"/>
          </a:solidFill>
          <a:latin typeface="+mn-lt"/>
          <a:ea typeface="+mn-ea"/>
          <a:cs typeface="+mn-cs"/>
        </a:defRPr>
      </a:lvl1pPr>
      <a:lvl2pPr marL="232812" algn="l" defTabSz="465635" rtl="0" eaLnBrk="1" latinLnBrk="0" hangingPunct="1">
        <a:defRPr sz="916" kern="1200">
          <a:solidFill>
            <a:schemeClr val="tx1"/>
          </a:solidFill>
          <a:latin typeface="+mn-lt"/>
          <a:ea typeface="+mn-ea"/>
          <a:cs typeface="+mn-cs"/>
        </a:defRPr>
      </a:lvl2pPr>
      <a:lvl3pPr marL="465635" algn="l" defTabSz="465635" rtl="0" eaLnBrk="1" latinLnBrk="0" hangingPunct="1">
        <a:defRPr sz="916" kern="1200">
          <a:solidFill>
            <a:schemeClr val="tx1"/>
          </a:solidFill>
          <a:latin typeface="+mn-lt"/>
          <a:ea typeface="+mn-ea"/>
          <a:cs typeface="+mn-cs"/>
        </a:defRPr>
      </a:lvl3pPr>
      <a:lvl4pPr marL="698447" algn="l" defTabSz="465635" rtl="0" eaLnBrk="1" latinLnBrk="0" hangingPunct="1">
        <a:defRPr sz="916" kern="1200">
          <a:solidFill>
            <a:schemeClr val="tx1"/>
          </a:solidFill>
          <a:latin typeface="+mn-lt"/>
          <a:ea typeface="+mn-ea"/>
          <a:cs typeface="+mn-cs"/>
        </a:defRPr>
      </a:lvl4pPr>
      <a:lvl5pPr marL="931262" algn="l" defTabSz="465635" rtl="0" eaLnBrk="1" latinLnBrk="0" hangingPunct="1">
        <a:defRPr sz="916" kern="1200">
          <a:solidFill>
            <a:schemeClr val="tx1"/>
          </a:solidFill>
          <a:latin typeface="+mn-lt"/>
          <a:ea typeface="+mn-ea"/>
          <a:cs typeface="+mn-cs"/>
        </a:defRPr>
      </a:lvl5pPr>
      <a:lvl6pPr marL="1164080" algn="l" defTabSz="465635" rtl="0" eaLnBrk="1" latinLnBrk="0" hangingPunct="1">
        <a:defRPr sz="916" kern="1200">
          <a:solidFill>
            <a:schemeClr val="tx1"/>
          </a:solidFill>
          <a:latin typeface="+mn-lt"/>
          <a:ea typeface="+mn-ea"/>
          <a:cs typeface="+mn-cs"/>
        </a:defRPr>
      </a:lvl6pPr>
      <a:lvl7pPr marL="1396895" algn="l" defTabSz="465635" rtl="0" eaLnBrk="1" latinLnBrk="0" hangingPunct="1">
        <a:defRPr sz="916" kern="1200">
          <a:solidFill>
            <a:schemeClr val="tx1"/>
          </a:solidFill>
          <a:latin typeface="+mn-lt"/>
          <a:ea typeface="+mn-ea"/>
          <a:cs typeface="+mn-cs"/>
        </a:defRPr>
      </a:lvl7pPr>
      <a:lvl8pPr marL="1629709" algn="l" defTabSz="465635" rtl="0" eaLnBrk="1" latinLnBrk="0" hangingPunct="1">
        <a:defRPr sz="916" kern="1200">
          <a:solidFill>
            <a:schemeClr val="tx1"/>
          </a:solidFill>
          <a:latin typeface="+mn-lt"/>
          <a:ea typeface="+mn-ea"/>
          <a:cs typeface="+mn-cs"/>
        </a:defRPr>
      </a:lvl8pPr>
      <a:lvl9pPr marL="1862527" algn="l" defTabSz="465635" rtl="0" eaLnBrk="1" latinLnBrk="0" hangingPunct="1">
        <a:defRPr sz="9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g object 16">
            <a:extLst>
              <a:ext uri="{FF2B5EF4-FFF2-40B4-BE49-F238E27FC236}">
                <a16:creationId xmlns:a16="http://schemas.microsoft.com/office/drawing/2014/main" id="{44CD27EE-ACDA-B0E7-9347-635FBAEE1F7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3716000" cy="9944385"/>
          </a:xfrm>
          <a:prstGeom prst="rect">
            <a:avLst/>
          </a:prstGeom>
        </p:spPr>
      </p:pic>
      <p:sp>
        <p:nvSpPr>
          <p:cNvPr id="10" name="bg object 17">
            <a:extLst>
              <a:ext uri="{FF2B5EF4-FFF2-40B4-BE49-F238E27FC236}">
                <a16:creationId xmlns:a16="http://schemas.microsoft.com/office/drawing/2014/main" id="{F2144894-4F67-D9D9-B07B-C8F1E6ECC814}"/>
              </a:ext>
            </a:extLst>
          </p:cNvPr>
          <p:cNvSpPr/>
          <p:nvPr/>
        </p:nvSpPr>
        <p:spPr>
          <a:xfrm>
            <a:off x="0" y="9715500"/>
            <a:ext cx="13716000" cy="7429500"/>
          </a:xfrm>
          <a:custGeom>
            <a:avLst/>
            <a:gdLst/>
            <a:ahLst/>
            <a:cxnLst/>
            <a:rect l="l" t="t" r="r" b="b"/>
            <a:pathLst>
              <a:path w="13716000" h="7429500">
                <a:moveTo>
                  <a:pt x="13716000" y="0"/>
                </a:moveTo>
                <a:lnTo>
                  <a:pt x="0" y="0"/>
                </a:lnTo>
                <a:lnTo>
                  <a:pt x="0" y="7429500"/>
                </a:lnTo>
                <a:lnTo>
                  <a:pt x="13716000" y="7429500"/>
                </a:lnTo>
                <a:lnTo>
                  <a:pt x="13716000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bg object 18">
            <a:extLst>
              <a:ext uri="{FF2B5EF4-FFF2-40B4-BE49-F238E27FC236}">
                <a16:creationId xmlns:a16="http://schemas.microsoft.com/office/drawing/2014/main" id="{5226710D-4115-2479-B9E3-7215BFFCD66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8176132"/>
            <a:ext cx="8000999" cy="6298967"/>
          </a:xfrm>
          <a:prstGeom prst="rect">
            <a:avLst/>
          </a:prstGeom>
        </p:spPr>
      </p:pic>
      <p:sp>
        <p:nvSpPr>
          <p:cNvPr id="39" name="object 2">
            <a:extLst>
              <a:ext uri="{FF2B5EF4-FFF2-40B4-BE49-F238E27FC236}">
                <a16:creationId xmlns:a16="http://schemas.microsoft.com/office/drawing/2014/main" id="{A9D0DD09-2CE5-0AC2-0316-A5C6FF067606}"/>
              </a:ext>
            </a:extLst>
          </p:cNvPr>
          <p:cNvSpPr txBox="1"/>
          <p:nvPr/>
        </p:nvSpPr>
        <p:spPr>
          <a:xfrm>
            <a:off x="2514600" y="10430139"/>
            <a:ext cx="3912235" cy="2252345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25"/>
              </a:spcBef>
            </a:pPr>
            <a:r>
              <a:rPr sz="3200" b="1" spc="-120" dirty="0">
                <a:solidFill>
                  <a:srgbClr val="231F20"/>
                </a:solidFill>
                <a:latin typeface="Ubuntu"/>
                <a:cs typeface="Ubuntu"/>
              </a:rPr>
              <a:t>Take</a:t>
            </a:r>
            <a:r>
              <a:rPr sz="3200" b="1" spc="-75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200" b="1" spc="-95" dirty="0">
                <a:solidFill>
                  <a:srgbClr val="231F20"/>
                </a:solidFill>
                <a:latin typeface="Ubuntu"/>
                <a:cs typeface="Ubuntu"/>
              </a:rPr>
              <a:t>Your </a:t>
            </a:r>
            <a:r>
              <a:rPr sz="3200" b="1" spc="-10" dirty="0">
                <a:solidFill>
                  <a:srgbClr val="231F20"/>
                </a:solidFill>
                <a:latin typeface="Ubuntu"/>
                <a:cs typeface="Ubuntu"/>
              </a:rPr>
              <a:t>First</a:t>
            </a:r>
            <a:r>
              <a:rPr sz="3200" b="1" spc="-100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200" b="1" spc="-25" dirty="0">
                <a:solidFill>
                  <a:srgbClr val="231F20"/>
                </a:solidFill>
                <a:latin typeface="Ubuntu"/>
                <a:cs typeface="Ubuntu"/>
              </a:rPr>
              <a:t>Ride!</a:t>
            </a:r>
            <a:endParaRPr sz="3200" dirty="0">
              <a:latin typeface="Ubuntu"/>
              <a:cs typeface="Ubuntu"/>
            </a:endParaRPr>
          </a:p>
          <a:p>
            <a:pPr marL="12700" marR="146050" algn="just">
              <a:lnSpc>
                <a:spcPct val="104200"/>
              </a:lnSpc>
              <a:spcBef>
                <a:spcPts val="765"/>
              </a:spcBef>
            </a:pPr>
            <a:r>
              <a:rPr sz="3200" b="0" dirty="0">
                <a:solidFill>
                  <a:srgbClr val="231F20"/>
                </a:solidFill>
                <a:latin typeface="Ubuntu"/>
                <a:cs typeface="Ubuntu"/>
              </a:rPr>
              <a:t>Ride</a:t>
            </a:r>
            <a:r>
              <a:rPr sz="3200" b="0" spc="-110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200" b="0" dirty="0">
                <a:solidFill>
                  <a:srgbClr val="231F20"/>
                </a:solidFill>
                <a:latin typeface="Ubuntu"/>
                <a:cs typeface="Ubuntu"/>
              </a:rPr>
              <a:t>a</a:t>
            </a:r>
            <a:r>
              <a:rPr sz="3200" b="0" spc="-110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200" b="0" spc="-30" dirty="0">
                <a:solidFill>
                  <a:srgbClr val="231F20"/>
                </a:solidFill>
                <a:latin typeface="Ubuntu"/>
                <a:cs typeface="Ubuntu"/>
              </a:rPr>
              <a:t>motorcycle</a:t>
            </a:r>
            <a:r>
              <a:rPr sz="3200" b="0" spc="-105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200" b="0" spc="-25" dirty="0">
                <a:solidFill>
                  <a:srgbClr val="231F20"/>
                </a:solidFill>
                <a:latin typeface="Ubuntu"/>
                <a:cs typeface="Ubuntu"/>
              </a:rPr>
              <a:t>in </a:t>
            </a:r>
            <a:r>
              <a:rPr sz="3200" b="0" dirty="0">
                <a:solidFill>
                  <a:srgbClr val="231F20"/>
                </a:solidFill>
                <a:latin typeface="Ubuntu"/>
                <a:cs typeface="Ubuntu"/>
              </a:rPr>
              <a:t>30</a:t>
            </a:r>
            <a:r>
              <a:rPr sz="3200" b="0" spc="-125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200" b="0" spc="-25" dirty="0">
                <a:solidFill>
                  <a:srgbClr val="231F20"/>
                </a:solidFill>
                <a:latin typeface="Ubuntu"/>
                <a:cs typeface="Ubuntu"/>
              </a:rPr>
              <a:t>minutes</a:t>
            </a:r>
            <a:r>
              <a:rPr sz="3200" b="0" spc="-125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200" b="0" dirty="0">
                <a:solidFill>
                  <a:srgbClr val="231F20"/>
                </a:solidFill>
                <a:latin typeface="Ubuntu"/>
                <a:cs typeface="Ubuntu"/>
              </a:rPr>
              <a:t>or</a:t>
            </a:r>
            <a:r>
              <a:rPr sz="3200" b="0" spc="-125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200" b="0" dirty="0">
                <a:solidFill>
                  <a:srgbClr val="231F20"/>
                </a:solidFill>
                <a:latin typeface="Ubuntu"/>
                <a:cs typeface="Ubuntu"/>
              </a:rPr>
              <a:t>less</a:t>
            </a:r>
            <a:r>
              <a:rPr sz="3200" b="0" spc="-125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200" b="0" spc="-50" dirty="0">
                <a:solidFill>
                  <a:srgbClr val="231F20"/>
                </a:solidFill>
                <a:latin typeface="Ubuntu"/>
                <a:cs typeface="Ubuntu"/>
              </a:rPr>
              <a:t>— </a:t>
            </a:r>
            <a:r>
              <a:rPr sz="3200" b="0" dirty="0">
                <a:solidFill>
                  <a:srgbClr val="231F20"/>
                </a:solidFill>
                <a:latin typeface="Ubuntu"/>
                <a:cs typeface="Ubuntu"/>
              </a:rPr>
              <a:t>for</a:t>
            </a:r>
            <a:r>
              <a:rPr sz="3200" b="0" spc="-145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200" b="0" spc="-10" dirty="0">
                <a:solidFill>
                  <a:srgbClr val="231F20"/>
                </a:solidFill>
                <a:latin typeface="Ubuntu"/>
                <a:cs typeface="Ubuntu"/>
              </a:rPr>
              <a:t>free!</a:t>
            </a:r>
            <a:endParaRPr sz="3200" b="0" dirty="0">
              <a:latin typeface="Ubuntu"/>
              <a:cs typeface="Ubuntu"/>
            </a:endParaRPr>
          </a:p>
        </p:txBody>
      </p:sp>
      <p:sp>
        <p:nvSpPr>
          <p:cNvPr id="40" name="object 6">
            <a:extLst>
              <a:ext uri="{FF2B5EF4-FFF2-40B4-BE49-F238E27FC236}">
                <a16:creationId xmlns:a16="http://schemas.microsoft.com/office/drawing/2014/main" id="{CBB7A65F-F055-72DE-B26A-75A021CC8459}"/>
              </a:ext>
            </a:extLst>
          </p:cNvPr>
          <p:cNvSpPr txBox="1"/>
          <p:nvPr/>
        </p:nvSpPr>
        <p:spPr>
          <a:xfrm>
            <a:off x="8737600" y="10344257"/>
            <a:ext cx="4201160" cy="2252345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3200" b="1" spc="-25" dirty="0">
                <a:solidFill>
                  <a:srgbClr val="231F20"/>
                </a:solidFill>
                <a:latin typeface="Ubuntu"/>
                <a:cs typeface="Ubuntu"/>
              </a:rPr>
              <a:t>Free</a:t>
            </a:r>
            <a:r>
              <a:rPr sz="3200" b="1" spc="-170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200" b="1" spc="-10" dirty="0">
                <a:solidFill>
                  <a:srgbClr val="231F20"/>
                </a:solidFill>
                <a:latin typeface="Ubuntu"/>
                <a:cs typeface="Ubuntu"/>
              </a:rPr>
              <a:t>Riding</a:t>
            </a:r>
            <a:r>
              <a:rPr sz="3200" b="1" spc="-180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200" b="1" spc="-10" dirty="0">
                <a:solidFill>
                  <a:srgbClr val="231F20"/>
                </a:solidFill>
                <a:latin typeface="Ubuntu"/>
                <a:cs typeface="Ubuntu"/>
              </a:rPr>
              <a:t>Skills</a:t>
            </a:r>
            <a:r>
              <a:rPr sz="3200" b="1" spc="-175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200" b="1" spc="-75" dirty="0">
                <a:solidFill>
                  <a:srgbClr val="231F20"/>
                </a:solidFill>
                <a:latin typeface="Ubuntu"/>
                <a:cs typeface="Ubuntu"/>
              </a:rPr>
              <a:t>Test</a:t>
            </a:r>
            <a:endParaRPr sz="3200" dirty="0">
              <a:latin typeface="Ubuntu"/>
              <a:cs typeface="Ubuntu"/>
            </a:endParaRPr>
          </a:p>
          <a:p>
            <a:pPr marL="12700" marR="584835">
              <a:lnSpc>
                <a:spcPct val="104200"/>
              </a:lnSpc>
              <a:spcBef>
                <a:spcPts val="765"/>
              </a:spcBef>
            </a:pPr>
            <a:r>
              <a:rPr sz="3200" b="0" spc="-75" dirty="0">
                <a:solidFill>
                  <a:srgbClr val="231F20"/>
                </a:solidFill>
                <a:latin typeface="Ubuntu"/>
                <a:cs typeface="Ubuntu"/>
              </a:rPr>
              <a:t>Take</a:t>
            </a:r>
            <a:r>
              <a:rPr sz="3200" b="0" spc="-120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200" b="0" dirty="0">
                <a:solidFill>
                  <a:srgbClr val="231F20"/>
                </a:solidFill>
                <a:latin typeface="Ubuntu"/>
                <a:cs typeface="Ubuntu"/>
              </a:rPr>
              <a:t>the</a:t>
            </a:r>
            <a:r>
              <a:rPr sz="3200" b="0" spc="-125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200" b="0" spc="-10" dirty="0">
                <a:solidFill>
                  <a:srgbClr val="231F20"/>
                </a:solidFill>
                <a:latin typeface="Ubuntu"/>
                <a:cs typeface="Ubuntu"/>
              </a:rPr>
              <a:t>challenge </a:t>
            </a:r>
            <a:r>
              <a:rPr sz="3200" b="0" dirty="0">
                <a:solidFill>
                  <a:srgbClr val="231F20"/>
                </a:solidFill>
                <a:latin typeface="Ubuntu"/>
                <a:cs typeface="Ubuntu"/>
              </a:rPr>
              <a:t>of</a:t>
            </a:r>
            <a:r>
              <a:rPr sz="3200" b="0" spc="-105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200" b="0" dirty="0">
                <a:solidFill>
                  <a:srgbClr val="231F20"/>
                </a:solidFill>
                <a:latin typeface="Ubuntu"/>
                <a:cs typeface="Ubuntu"/>
              </a:rPr>
              <a:t>an</a:t>
            </a:r>
            <a:r>
              <a:rPr sz="3200" b="0" spc="-105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200" b="0" spc="-25" dirty="0">
                <a:solidFill>
                  <a:srgbClr val="231F20"/>
                </a:solidFill>
                <a:latin typeface="Ubuntu"/>
                <a:cs typeface="Ubuntu"/>
              </a:rPr>
              <a:t>advanced</a:t>
            </a:r>
            <a:r>
              <a:rPr sz="3200" b="0" spc="-100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200" b="0" spc="-40" dirty="0">
                <a:solidFill>
                  <a:srgbClr val="231F20"/>
                </a:solidFill>
                <a:latin typeface="Ubuntu"/>
                <a:cs typeface="Ubuntu"/>
              </a:rPr>
              <a:t>MSF </a:t>
            </a:r>
            <a:r>
              <a:rPr sz="3200" b="0" spc="-10" dirty="0">
                <a:solidFill>
                  <a:srgbClr val="231F20"/>
                </a:solidFill>
                <a:latin typeface="Ubuntu"/>
                <a:cs typeface="Ubuntu"/>
              </a:rPr>
              <a:t>course!</a:t>
            </a:r>
            <a:endParaRPr sz="3200" b="0" dirty="0">
              <a:latin typeface="Ubuntu"/>
              <a:cs typeface="Ubuntu"/>
            </a:endParaRPr>
          </a:p>
        </p:txBody>
      </p:sp>
      <p:pic>
        <p:nvPicPr>
          <p:cNvPr id="41" name="Graphic 40">
            <a:extLst>
              <a:ext uri="{FF2B5EF4-FFF2-40B4-BE49-F238E27FC236}">
                <a16:creationId xmlns:a16="http://schemas.microsoft.com/office/drawing/2014/main" id="{48341190-C7C2-3AE8-91A3-0117D520CA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09600" y="10265060"/>
            <a:ext cx="1767163" cy="1767163"/>
          </a:xfrm>
          <a:prstGeom prst="rect">
            <a:avLst/>
          </a:prstGeom>
        </p:spPr>
      </p:pic>
      <p:pic>
        <p:nvPicPr>
          <p:cNvPr id="42" name="Graphic 41">
            <a:extLst>
              <a:ext uri="{FF2B5EF4-FFF2-40B4-BE49-F238E27FC236}">
                <a16:creationId xmlns:a16="http://schemas.microsoft.com/office/drawing/2014/main" id="{EFF5B43B-B8C9-76CB-5239-866450550A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6858000" y="10265060"/>
            <a:ext cx="1767163" cy="1767163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26F65AA7-6CCA-81BA-461E-76A636910F27}"/>
              </a:ext>
            </a:extLst>
          </p:cNvPr>
          <p:cNvSpPr txBox="1"/>
          <p:nvPr/>
        </p:nvSpPr>
        <p:spPr>
          <a:xfrm>
            <a:off x="808470" y="13034732"/>
            <a:ext cx="12099059" cy="32026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sz="4400" b="0" dirty="0">
              <a:solidFill>
                <a:schemeClr val="tx1"/>
              </a:solidFill>
              <a:latin typeface="Teko" panose="02000000000000000000" pitchFamily="2" charset="77"/>
              <a:cs typeface="Teko" panose="02000000000000000000" pitchFamily="2" charset="77"/>
            </a:endParaRPr>
          </a:p>
        </p:txBody>
      </p:sp>
      <p:pic>
        <p:nvPicPr>
          <p:cNvPr id="46" name="Graphic 45">
            <a:extLst>
              <a:ext uri="{FF2B5EF4-FFF2-40B4-BE49-F238E27FC236}">
                <a16:creationId xmlns:a16="http://schemas.microsoft.com/office/drawing/2014/main" id="{4575E21C-E67B-A487-7CD3-2927656616C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9340" y="876300"/>
            <a:ext cx="5192121" cy="8129381"/>
          </a:xfrm>
          <a:prstGeom prst="rect">
            <a:avLst/>
          </a:prstGeom>
        </p:spPr>
      </p:pic>
      <p:pic>
        <p:nvPicPr>
          <p:cNvPr id="48" name="Graphic 47">
            <a:extLst>
              <a:ext uri="{FF2B5EF4-FFF2-40B4-BE49-F238E27FC236}">
                <a16:creationId xmlns:a16="http://schemas.microsoft.com/office/drawing/2014/main" id="{BF324FE7-A4E5-353B-B3B9-C5002A3744D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835300" y="6286500"/>
            <a:ext cx="3107674" cy="25321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17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EB2031"/>
      </a:accent1>
      <a:accent2>
        <a:srgbClr val="717902"/>
      </a:accent2>
      <a:accent3>
        <a:srgbClr val="D39501"/>
      </a:accent3>
      <a:accent4>
        <a:srgbClr val="882820"/>
      </a:accent4>
      <a:accent5>
        <a:srgbClr val="A6AAA9"/>
      </a:accent5>
      <a:accent6>
        <a:srgbClr val="4D4E4C"/>
      </a:accent6>
      <a:hlink>
        <a:srgbClr val="EB2031"/>
      </a:hlink>
      <a:folHlink>
        <a:srgbClr val="63646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RIDE Day Flier A-5x7in with 0.125 bleed</Template>
  <TotalTime>15</TotalTime>
  <Words>107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Poppins</vt:lpstr>
      <vt:lpstr>Roboto Regular</vt:lpstr>
      <vt:lpstr>Teko</vt:lpstr>
      <vt:lpstr>Ubuntu</vt:lpstr>
      <vt:lpstr>1_Custom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Selma Filipovic</cp:lastModifiedBy>
  <cp:revision>8</cp:revision>
  <dcterms:created xsi:type="dcterms:W3CDTF">2023-09-21T03:56:26Z</dcterms:created>
  <dcterms:modified xsi:type="dcterms:W3CDTF">2023-09-21T04:14:24Z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2023-09-17T00:00:00Z</vt:filetime>
  </property>
  <property fmtid="{D5CDD505-2E9C-101B-9397-08002B2CF9AE}" pid="3" name="Creator">
    <vt:lpwstr>Adobe InDesign 18.5 (Macintosh)</vt:lpwstr>
  </property>
  <property fmtid="{D5CDD505-2E9C-101B-9397-08002B2CF9AE}" pid="4" name="LastSaved">
    <vt:filetime>2023-09-21T00:00:00Z</vt:filetime>
  </property>
  <property fmtid="{D5CDD505-2E9C-101B-9397-08002B2CF9AE}" pid="5" name="Producer">
    <vt:lpwstr>Adobe PDF Library 17.0</vt:lpwstr>
  </property>
</Properties>
</file>