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"/>
  </p:notesMasterIdLst>
  <p:sldIdLst>
    <p:sldId id="256" r:id="rId2"/>
  </p:sldIdLst>
  <p:sldSz cx="10287000" cy="15773400"/>
  <p:notesSz cx="10287000" cy="15773400"/>
  <p:defaultTextStyle>
    <a:defPPr>
      <a:defRPr lang="en-US"/>
    </a:defPPr>
    <a:lvl1pPr algn="l" defTabSz="746116" rtl="0" eaLnBrk="0" fontAlgn="base" hangingPunct="0">
      <a:spcBef>
        <a:spcPct val="0"/>
      </a:spcBef>
      <a:spcAft>
        <a:spcPct val="0"/>
      </a:spcAft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1pPr>
    <a:lvl2pPr marL="413233" indent="-206617" algn="l" defTabSz="746116" rtl="0" eaLnBrk="0" fontAlgn="base" hangingPunct="0">
      <a:spcBef>
        <a:spcPct val="0"/>
      </a:spcBef>
      <a:spcAft>
        <a:spcPct val="0"/>
      </a:spcAft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2pPr>
    <a:lvl3pPr marL="826467" indent="-413233" algn="l" defTabSz="746116" rtl="0" eaLnBrk="0" fontAlgn="base" hangingPunct="0">
      <a:spcBef>
        <a:spcPct val="0"/>
      </a:spcBef>
      <a:spcAft>
        <a:spcPct val="0"/>
      </a:spcAft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3pPr>
    <a:lvl4pPr marL="1239701" indent="-619850" algn="l" defTabSz="746116" rtl="0" eaLnBrk="0" fontAlgn="base" hangingPunct="0">
      <a:spcBef>
        <a:spcPct val="0"/>
      </a:spcBef>
      <a:spcAft>
        <a:spcPct val="0"/>
      </a:spcAft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4pPr>
    <a:lvl5pPr marL="1652935" indent="-826467" algn="l" defTabSz="746116" rtl="0" eaLnBrk="0" fontAlgn="base" hangingPunct="0">
      <a:spcBef>
        <a:spcPct val="0"/>
      </a:spcBef>
      <a:spcAft>
        <a:spcPct val="0"/>
      </a:spcAft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5pPr>
    <a:lvl6pPr marL="2066168" algn="l" defTabSz="826467" rtl="0" eaLnBrk="1" latinLnBrk="0" hangingPunct="1"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6pPr>
    <a:lvl7pPr marL="2479401" algn="l" defTabSz="826467" rtl="0" eaLnBrk="1" latinLnBrk="0" hangingPunct="1"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7pPr>
    <a:lvl8pPr marL="2892635" algn="l" defTabSz="826467" rtl="0" eaLnBrk="1" latinLnBrk="0" hangingPunct="1"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8pPr>
    <a:lvl9pPr marL="3305869" algn="l" defTabSz="826467" rtl="0" eaLnBrk="1" latinLnBrk="0" hangingPunct="1">
      <a:defRPr sz="5422" b="1" kern="1200">
        <a:solidFill>
          <a:srgbClr val="FAC93D"/>
        </a:solidFill>
        <a:latin typeface="Roboto Regular" panose="02000000000000000000" pitchFamily="2" charset="0"/>
        <a:ea typeface="Roboto Regular" panose="02000000000000000000" pitchFamily="2" charset="0"/>
        <a:cs typeface="Roboto Regular" panose="02000000000000000000" pitchFamily="2" charset="0"/>
        <a:sym typeface="Roboto Regular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/>
    <p:restoredTop sz="94626"/>
  </p:normalViewPr>
  <p:slideViewPr>
    <p:cSldViewPr>
      <p:cViewPr>
        <p:scale>
          <a:sx n="146" d="100"/>
          <a:sy n="146" d="100"/>
        </p:scale>
        <p:origin x="280" y="-9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790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790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2D030-DE5D-7842-B905-A8738A4AD38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1971675"/>
            <a:ext cx="3470275" cy="532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8700" y="7591425"/>
            <a:ext cx="8229600" cy="62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982825"/>
            <a:ext cx="4457700" cy="790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27713" y="14982825"/>
            <a:ext cx="4457700" cy="790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9114-B2F4-9C4F-96BB-09BC22BE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image: Right Click/Change Picture&gt;From a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Adjust image cropping, positioning, and/or scaling: Right Click/Crop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Adjust image brightness settings: Right Click/Format Picture/Picture Corrections/Brightness &amp; Contrast Slider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text: Edit menu/Paste and Match Formatting option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Export as pdf</a:t>
            </a:r>
            <a:endParaRPr lang="en-US" b="0" i="0" u="none" strike="noStrike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F9114-B2F4-9C4F-96BB-09BC22BE2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8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8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85821" rtl="0" eaLnBrk="1" latinLnBrk="0" hangingPunct="1">
        <a:lnSpc>
          <a:spcPct val="90000"/>
        </a:lnSpc>
        <a:spcBef>
          <a:spcPct val="0"/>
        </a:spcBef>
        <a:buNone/>
        <a:defRPr sz="2278" b="0" i="0" kern="1200">
          <a:solidFill>
            <a:schemeClr val="tx1"/>
          </a:solidFill>
          <a:latin typeface="Ubuntu" panose="020B0504030602030204" pitchFamily="34" charset="0"/>
          <a:ea typeface="+mj-ea"/>
          <a:cs typeface="Arial" panose="020B0604020202020204" pitchFamily="34" charset="0"/>
        </a:defRPr>
      </a:lvl1pPr>
    </p:titleStyle>
    <p:bodyStyle>
      <a:lvl1pPr marL="96454" indent="-96454" algn="l" defTabSz="38582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b="0" i="0" kern="1200">
          <a:solidFill>
            <a:schemeClr val="tx1"/>
          </a:solidFill>
          <a:latin typeface="Ubuntu" panose="020B0504030602030204" pitchFamily="34" charset="0"/>
          <a:ea typeface="+mn-ea"/>
          <a:cs typeface="Arial" panose="020B0604020202020204" pitchFamily="34" charset="0"/>
        </a:defRPr>
      </a:lvl1pPr>
      <a:lvl2pPr marL="289364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519" b="0" i="0" kern="1200">
          <a:solidFill>
            <a:schemeClr val="tx1"/>
          </a:solidFill>
          <a:latin typeface="Ubuntu" panose="020B0504030602030204" pitchFamily="34" charset="0"/>
          <a:ea typeface="+mn-ea"/>
          <a:cs typeface="Arial" panose="020B0604020202020204" pitchFamily="34" charset="0"/>
        </a:defRPr>
      </a:lvl2pPr>
      <a:lvl3pPr marL="482273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519" b="0" i="0" kern="1200">
          <a:solidFill>
            <a:schemeClr val="tx1"/>
          </a:solidFill>
          <a:latin typeface="Ubuntu" panose="020B0504030602030204" pitchFamily="34" charset="0"/>
          <a:ea typeface="+mn-ea"/>
          <a:cs typeface="Arial" panose="020B0604020202020204" pitchFamily="34" charset="0"/>
        </a:defRPr>
      </a:lvl3pPr>
      <a:lvl4pPr marL="675181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519" b="0" i="0" kern="1200">
          <a:solidFill>
            <a:schemeClr val="tx1"/>
          </a:solidFill>
          <a:latin typeface="Ubuntu" panose="020B0504030602030204" pitchFamily="34" charset="0"/>
          <a:ea typeface="+mn-ea"/>
          <a:cs typeface="Arial" panose="020B0604020202020204" pitchFamily="34" charset="0"/>
        </a:defRPr>
      </a:lvl4pPr>
      <a:lvl5pPr marL="868091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519" b="0" i="0" kern="1200">
          <a:solidFill>
            <a:schemeClr val="tx1"/>
          </a:solidFill>
          <a:latin typeface="Ubuntu" panose="020B0504030602030204" pitchFamily="34" charset="0"/>
          <a:ea typeface="+mn-ea"/>
          <a:cs typeface="Arial" panose="020B0604020202020204" pitchFamily="34" charset="0"/>
        </a:defRPr>
      </a:lvl5pPr>
      <a:lvl6pPr marL="1060999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909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818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728" indent="-96454" algn="l" defTabSz="385821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906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821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727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635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545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453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61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272" algn="l" defTabSz="385821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>
            <a:extLst>
              <a:ext uri="{FF2B5EF4-FFF2-40B4-BE49-F238E27FC236}">
                <a16:creationId xmlns:a16="http://schemas.microsoft.com/office/drawing/2014/main" id="{35240235-D47D-313D-29CB-769A7E4E9F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286999" cy="9372599"/>
          </a:xfrm>
          <a:prstGeom prst="rect">
            <a:avLst/>
          </a:prstGeom>
        </p:spPr>
      </p:pic>
      <p:sp>
        <p:nvSpPr>
          <p:cNvPr id="38" name="bg object 17">
            <a:extLst>
              <a:ext uri="{FF2B5EF4-FFF2-40B4-BE49-F238E27FC236}">
                <a16:creationId xmlns:a16="http://schemas.microsoft.com/office/drawing/2014/main" id="{B1C434BC-0E54-BA26-0CF6-AF0FF4B6B484}"/>
              </a:ext>
            </a:extLst>
          </p:cNvPr>
          <p:cNvSpPr/>
          <p:nvPr/>
        </p:nvSpPr>
        <p:spPr>
          <a:xfrm>
            <a:off x="0" y="8947416"/>
            <a:ext cx="10287000" cy="3935095"/>
          </a:xfrm>
          <a:custGeom>
            <a:avLst/>
            <a:gdLst/>
            <a:ahLst/>
            <a:cxnLst/>
            <a:rect l="l" t="t" r="r" b="b"/>
            <a:pathLst>
              <a:path w="10287000" h="3935095">
                <a:moveTo>
                  <a:pt x="10287000" y="0"/>
                </a:moveTo>
                <a:lnTo>
                  <a:pt x="0" y="0"/>
                </a:lnTo>
                <a:lnTo>
                  <a:pt x="0" y="3934968"/>
                </a:lnTo>
                <a:lnTo>
                  <a:pt x="10287000" y="3934968"/>
                </a:lnTo>
                <a:lnTo>
                  <a:pt x="10287000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18">
            <a:extLst>
              <a:ext uri="{FF2B5EF4-FFF2-40B4-BE49-F238E27FC236}">
                <a16:creationId xmlns:a16="http://schemas.microsoft.com/office/drawing/2014/main" id="{032E0832-C4B8-699D-13A1-7EC1B52157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2"/>
          <a:stretch/>
        </p:blipFill>
        <p:spPr>
          <a:xfrm>
            <a:off x="3697443" y="8674952"/>
            <a:ext cx="6589556" cy="444644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C950AB6-0FB7-55E4-D509-E0E8381C2838}"/>
              </a:ext>
            </a:extLst>
          </p:cNvPr>
          <p:cNvGrpSpPr/>
          <p:nvPr/>
        </p:nvGrpSpPr>
        <p:grpSpPr>
          <a:xfrm>
            <a:off x="575055" y="13973557"/>
            <a:ext cx="1234948" cy="1234949"/>
            <a:chOff x="575055" y="13973557"/>
            <a:chExt cx="1234948" cy="1234949"/>
          </a:xfrm>
        </p:grpSpPr>
        <p:sp>
          <p:nvSpPr>
            <p:cNvPr id="40" name="bg object 19">
              <a:extLst>
                <a:ext uri="{FF2B5EF4-FFF2-40B4-BE49-F238E27FC236}">
                  <a16:creationId xmlns:a16="http://schemas.microsoft.com/office/drawing/2014/main" id="{673A3A39-F5B0-273C-405B-562F10AB8EED}"/>
                </a:ext>
              </a:extLst>
            </p:cNvPr>
            <p:cNvSpPr/>
            <p:nvPr/>
          </p:nvSpPr>
          <p:spPr>
            <a:xfrm>
              <a:off x="577380" y="14724353"/>
              <a:ext cx="107950" cy="182880"/>
            </a:xfrm>
            <a:custGeom>
              <a:avLst/>
              <a:gdLst/>
              <a:ahLst/>
              <a:cxnLst/>
              <a:rect l="l" t="t" r="r" b="b"/>
              <a:pathLst>
                <a:path w="107950" h="182880">
                  <a:moveTo>
                    <a:pt x="32740" y="157010"/>
                  </a:moveTo>
                  <a:lnTo>
                    <a:pt x="25425" y="149694"/>
                  </a:lnTo>
                  <a:lnTo>
                    <a:pt x="16370" y="149694"/>
                  </a:lnTo>
                  <a:lnTo>
                    <a:pt x="7315" y="149694"/>
                  </a:lnTo>
                  <a:lnTo>
                    <a:pt x="0" y="157010"/>
                  </a:lnTo>
                  <a:lnTo>
                    <a:pt x="0" y="175107"/>
                  </a:lnTo>
                  <a:lnTo>
                    <a:pt x="7315" y="182448"/>
                  </a:lnTo>
                  <a:lnTo>
                    <a:pt x="25425" y="182448"/>
                  </a:lnTo>
                  <a:lnTo>
                    <a:pt x="32740" y="175107"/>
                  </a:lnTo>
                  <a:lnTo>
                    <a:pt x="32740" y="157010"/>
                  </a:lnTo>
                  <a:close/>
                </a:path>
                <a:path w="107950" h="182880">
                  <a:moveTo>
                    <a:pt x="32740" y="119608"/>
                  </a:moveTo>
                  <a:lnTo>
                    <a:pt x="25425" y="112268"/>
                  </a:lnTo>
                  <a:lnTo>
                    <a:pt x="16370" y="112268"/>
                  </a:lnTo>
                  <a:lnTo>
                    <a:pt x="7315" y="112268"/>
                  </a:lnTo>
                  <a:lnTo>
                    <a:pt x="0" y="119608"/>
                  </a:lnTo>
                  <a:lnTo>
                    <a:pt x="0" y="137680"/>
                  </a:lnTo>
                  <a:lnTo>
                    <a:pt x="7315" y="145021"/>
                  </a:lnTo>
                  <a:lnTo>
                    <a:pt x="25425" y="145021"/>
                  </a:lnTo>
                  <a:lnTo>
                    <a:pt x="32740" y="137680"/>
                  </a:lnTo>
                  <a:lnTo>
                    <a:pt x="32740" y="119608"/>
                  </a:lnTo>
                  <a:close/>
                </a:path>
                <a:path w="107950" h="182880">
                  <a:moveTo>
                    <a:pt x="32740" y="82181"/>
                  </a:moveTo>
                  <a:lnTo>
                    <a:pt x="25425" y="74841"/>
                  </a:lnTo>
                  <a:lnTo>
                    <a:pt x="16370" y="74841"/>
                  </a:lnTo>
                  <a:lnTo>
                    <a:pt x="7315" y="74841"/>
                  </a:lnTo>
                  <a:lnTo>
                    <a:pt x="0" y="82181"/>
                  </a:lnTo>
                  <a:lnTo>
                    <a:pt x="0" y="100253"/>
                  </a:lnTo>
                  <a:lnTo>
                    <a:pt x="7315" y="107594"/>
                  </a:lnTo>
                  <a:lnTo>
                    <a:pt x="25425" y="107594"/>
                  </a:lnTo>
                  <a:lnTo>
                    <a:pt x="32740" y="100253"/>
                  </a:lnTo>
                  <a:lnTo>
                    <a:pt x="32740" y="82181"/>
                  </a:lnTo>
                  <a:close/>
                </a:path>
                <a:path w="107950" h="182880">
                  <a:moveTo>
                    <a:pt x="32740" y="44767"/>
                  </a:moveTo>
                  <a:lnTo>
                    <a:pt x="25425" y="37426"/>
                  </a:lnTo>
                  <a:lnTo>
                    <a:pt x="16370" y="37426"/>
                  </a:lnTo>
                  <a:lnTo>
                    <a:pt x="7315" y="37426"/>
                  </a:lnTo>
                  <a:lnTo>
                    <a:pt x="0" y="44767"/>
                  </a:lnTo>
                  <a:lnTo>
                    <a:pt x="0" y="62839"/>
                  </a:lnTo>
                  <a:lnTo>
                    <a:pt x="7315" y="70180"/>
                  </a:lnTo>
                  <a:lnTo>
                    <a:pt x="25425" y="70180"/>
                  </a:lnTo>
                  <a:lnTo>
                    <a:pt x="32740" y="62839"/>
                  </a:lnTo>
                  <a:lnTo>
                    <a:pt x="32740" y="44767"/>
                  </a:lnTo>
                  <a:close/>
                </a:path>
                <a:path w="107950" h="182880">
                  <a:moveTo>
                    <a:pt x="32740" y="7340"/>
                  </a:moveTo>
                  <a:lnTo>
                    <a:pt x="25425" y="0"/>
                  </a:lnTo>
                  <a:lnTo>
                    <a:pt x="16370" y="0"/>
                  </a:lnTo>
                  <a:lnTo>
                    <a:pt x="7315" y="0"/>
                  </a:lnTo>
                  <a:lnTo>
                    <a:pt x="0" y="7340"/>
                  </a:lnTo>
                  <a:lnTo>
                    <a:pt x="0" y="25412"/>
                  </a:lnTo>
                  <a:lnTo>
                    <a:pt x="7315" y="32753"/>
                  </a:lnTo>
                  <a:lnTo>
                    <a:pt x="25425" y="32753"/>
                  </a:lnTo>
                  <a:lnTo>
                    <a:pt x="32740" y="25412"/>
                  </a:lnTo>
                  <a:lnTo>
                    <a:pt x="32740" y="7340"/>
                  </a:lnTo>
                  <a:close/>
                </a:path>
                <a:path w="107950" h="182880">
                  <a:moveTo>
                    <a:pt x="107581" y="44767"/>
                  </a:moveTo>
                  <a:lnTo>
                    <a:pt x="100266" y="37426"/>
                  </a:lnTo>
                  <a:lnTo>
                    <a:pt x="91211" y="37426"/>
                  </a:lnTo>
                  <a:lnTo>
                    <a:pt x="82169" y="37426"/>
                  </a:lnTo>
                  <a:lnTo>
                    <a:pt x="74841" y="44767"/>
                  </a:lnTo>
                  <a:lnTo>
                    <a:pt x="74841" y="62839"/>
                  </a:lnTo>
                  <a:lnTo>
                    <a:pt x="82169" y="70180"/>
                  </a:lnTo>
                  <a:lnTo>
                    <a:pt x="100266" y="70180"/>
                  </a:lnTo>
                  <a:lnTo>
                    <a:pt x="107581" y="62839"/>
                  </a:lnTo>
                  <a:lnTo>
                    <a:pt x="107581" y="44767"/>
                  </a:lnTo>
                  <a:close/>
                </a:path>
              </a:pathLst>
            </a:custGeom>
            <a:solidFill>
              <a:srgbClr val="E02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bg object 20">
              <a:extLst>
                <a:ext uri="{FF2B5EF4-FFF2-40B4-BE49-F238E27FC236}">
                  <a16:creationId xmlns:a16="http://schemas.microsoft.com/office/drawing/2014/main" id="{CD25A8DF-330B-DDB0-0DD7-4DF268EA9F0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055" y="13973557"/>
              <a:ext cx="1234948" cy="1234949"/>
            </a:xfrm>
            <a:prstGeom prst="rect">
              <a:avLst/>
            </a:prstGeom>
          </p:spPr>
        </p:pic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D0681C5B-C46D-F17B-FB6C-A7EBB78C7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679" y="1365471"/>
            <a:ext cx="3983354" cy="623679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83976" y="9568342"/>
            <a:ext cx="2952750" cy="94493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spc="-95" dirty="0">
                <a:solidFill>
                  <a:srgbClr val="231F20"/>
                </a:solidFill>
                <a:latin typeface="Ubuntu"/>
                <a:cs typeface="Ubuntu"/>
              </a:rPr>
              <a:t>Take</a:t>
            </a:r>
            <a:r>
              <a:rPr sz="2000" b="1" spc="-75" dirty="0">
                <a:solidFill>
                  <a:srgbClr val="231F20"/>
                </a:solidFill>
                <a:latin typeface="Ubuntu"/>
                <a:cs typeface="Ubuntu"/>
              </a:rPr>
              <a:t> Your</a:t>
            </a:r>
            <a:r>
              <a:rPr sz="2000" b="1" spc="-7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2000" b="1" spc="-30" dirty="0">
                <a:solidFill>
                  <a:srgbClr val="231F20"/>
                </a:solidFill>
                <a:latin typeface="Ubuntu"/>
                <a:cs typeface="Ubuntu"/>
              </a:rPr>
              <a:t>First</a:t>
            </a:r>
            <a:r>
              <a:rPr sz="2000" b="1" spc="-7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Ubuntu"/>
                <a:cs typeface="Ubuntu"/>
              </a:rPr>
              <a:t>Ride!</a:t>
            </a:r>
            <a:endParaRPr sz="2000" dirty="0">
              <a:latin typeface="Ubuntu"/>
              <a:cs typeface="Ubuntu"/>
            </a:endParaRPr>
          </a:p>
          <a:p>
            <a:pPr marL="12700" marR="5080">
              <a:lnSpc>
                <a:spcPct val="104200"/>
              </a:lnSpc>
              <a:spcBef>
                <a:spcPts val="445"/>
              </a:spcBef>
            </a:pP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Ride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a motorcycle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in 30 </a:t>
            </a:r>
            <a:r>
              <a:rPr sz="1600" b="0" spc="-10" dirty="0">
                <a:solidFill>
                  <a:srgbClr val="231F20"/>
                </a:solidFill>
                <a:latin typeface="Ubuntu"/>
                <a:cs typeface="Ubuntu"/>
              </a:rPr>
              <a:t>minutes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or less — for </a:t>
            </a:r>
            <a:r>
              <a:rPr sz="1600" b="0" spc="-10" dirty="0">
                <a:solidFill>
                  <a:srgbClr val="231F20"/>
                </a:solidFill>
                <a:latin typeface="Ubuntu"/>
                <a:cs typeface="Ubuntu"/>
              </a:rPr>
              <a:t>free</a:t>
            </a:r>
            <a:r>
              <a:rPr lang="en-US" sz="1600" b="0" spc="-10" dirty="0">
                <a:solidFill>
                  <a:srgbClr val="231F20"/>
                </a:solidFill>
                <a:latin typeface="Ubuntu"/>
                <a:cs typeface="Ubuntu"/>
              </a:rPr>
              <a:t>!</a:t>
            </a:r>
            <a:endParaRPr lang="en-US" sz="1600" b="0" dirty="0">
              <a:latin typeface="Ubuntu"/>
              <a:cs typeface="Ubunt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71" y="13279279"/>
            <a:ext cx="6059170" cy="18249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-20" dirty="0">
                <a:solidFill>
                  <a:srgbClr val="231F20"/>
                </a:solidFill>
                <a:latin typeface="Ubuntu"/>
                <a:cs typeface="Ubuntu"/>
              </a:rPr>
              <a:t>Learn</a:t>
            </a:r>
            <a:r>
              <a:rPr sz="1850" b="1" spc="-5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850" b="1" spc="-20" dirty="0">
                <a:solidFill>
                  <a:srgbClr val="231F20"/>
                </a:solidFill>
                <a:latin typeface="Ubuntu"/>
                <a:cs typeface="Ubuntu"/>
              </a:rPr>
              <a:t>more</a:t>
            </a:r>
            <a:r>
              <a:rPr sz="1850" b="1" spc="-5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850" b="1" dirty="0">
                <a:solidFill>
                  <a:srgbClr val="231F20"/>
                </a:solidFill>
                <a:latin typeface="Ubuntu"/>
                <a:cs typeface="Ubuntu"/>
              </a:rPr>
              <a:t>at</a:t>
            </a:r>
            <a:r>
              <a:rPr sz="1850" b="1" spc="-5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850" b="1" spc="-40" dirty="0">
                <a:solidFill>
                  <a:srgbClr val="231F20"/>
                </a:solidFill>
                <a:latin typeface="Ubuntu"/>
                <a:cs typeface="Ubuntu"/>
              </a:rPr>
              <a:t>msf-usa.org/RIDE-</a:t>
            </a:r>
            <a:r>
              <a:rPr sz="1850" b="1" spc="-25" dirty="0">
                <a:solidFill>
                  <a:srgbClr val="231F20"/>
                </a:solidFill>
                <a:latin typeface="Ubuntu"/>
                <a:cs typeface="Ubuntu"/>
              </a:rPr>
              <a:t>day</a:t>
            </a:r>
            <a:endParaRPr sz="185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</a:pPr>
            <a:endParaRPr sz="2100" dirty="0">
              <a:latin typeface="Ubuntu"/>
              <a:cs typeface="Ubuntu"/>
            </a:endParaRPr>
          </a:p>
          <a:p>
            <a:pPr marL="1458595" marR="5080">
              <a:lnSpc>
                <a:spcPct val="104200"/>
              </a:lnSpc>
              <a:spcBef>
                <a:spcPts val="1500"/>
              </a:spcBef>
            </a:pP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MOTO</a:t>
            </a:r>
            <a:r>
              <a:rPr sz="1600" b="0" spc="-2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Intro</a:t>
            </a:r>
            <a:r>
              <a:rPr sz="1600" b="0" spc="-2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provides</a:t>
            </a:r>
            <a:r>
              <a:rPr sz="1600" b="0" spc="-2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the</a:t>
            </a:r>
            <a:r>
              <a:rPr sz="1600" b="0" spc="-2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motorcycle,</a:t>
            </a:r>
            <a:r>
              <a:rPr sz="1600" b="0" spc="-2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Ubuntu"/>
                <a:cs typeface="Ubuntu"/>
              </a:rPr>
              <a:t>helmet,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gloves,</a:t>
            </a:r>
            <a:r>
              <a:rPr sz="1600" b="0" spc="-1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and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coaching.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Please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wear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Ubuntu"/>
                <a:cs typeface="Ubuntu"/>
              </a:rPr>
              <a:t>over-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the-</a:t>
            </a:r>
            <a:r>
              <a:rPr sz="1600" b="0" spc="-10" dirty="0">
                <a:solidFill>
                  <a:srgbClr val="231F20"/>
                </a:solidFill>
                <a:latin typeface="Ubuntu"/>
                <a:cs typeface="Ubuntu"/>
              </a:rPr>
              <a:t>ankle </a:t>
            </a:r>
            <a:r>
              <a:rPr sz="1600" b="0" spc="-45" dirty="0">
                <a:solidFill>
                  <a:srgbClr val="231F20"/>
                </a:solidFill>
                <a:latin typeface="Ubuntu"/>
                <a:cs typeface="Ubuntu"/>
              </a:rPr>
              <a:t>footwear,</a:t>
            </a:r>
            <a:r>
              <a:rPr sz="1600" b="0" spc="-5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5" dirty="0">
                <a:solidFill>
                  <a:srgbClr val="231F20"/>
                </a:solidFill>
                <a:latin typeface="Ubuntu"/>
                <a:cs typeface="Ubuntu"/>
              </a:rPr>
              <a:t>long</a:t>
            </a:r>
            <a:r>
              <a:rPr sz="1600" b="0" spc="-4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Ubuntu"/>
                <a:cs typeface="Ubuntu"/>
              </a:rPr>
              <a:t>pants</a:t>
            </a:r>
            <a:r>
              <a:rPr sz="1600" b="0" spc="-4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Ubuntu"/>
                <a:cs typeface="Ubuntu"/>
              </a:rPr>
              <a:t>and</a:t>
            </a:r>
            <a:r>
              <a:rPr sz="1600" b="0" spc="-35" dirty="0">
                <a:solidFill>
                  <a:srgbClr val="231F20"/>
                </a:solidFill>
                <a:latin typeface="Ubuntu"/>
                <a:cs typeface="Ubuntu"/>
              </a:rPr>
              <a:t> long</a:t>
            </a:r>
            <a:r>
              <a:rPr sz="1600" b="0" spc="-4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5" dirty="0">
                <a:solidFill>
                  <a:srgbClr val="231F20"/>
                </a:solidFill>
                <a:latin typeface="Ubuntu"/>
                <a:cs typeface="Ubuntu"/>
              </a:rPr>
              <a:t>sleeves.</a:t>
            </a:r>
            <a:r>
              <a:rPr sz="1600" b="0" spc="-4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Ubuntu"/>
                <a:cs typeface="Ubuntu"/>
              </a:rPr>
              <a:t>SKILLS</a:t>
            </a:r>
            <a:r>
              <a:rPr sz="1600" b="0" spc="-3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spc="-20" dirty="0">
                <a:solidFill>
                  <a:srgbClr val="231F20"/>
                </a:solidFill>
                <a:latin typeface="Ubuntu"/>
                <a:cs typeface="Ubuntu"/>
              </a:rPr>
              <a:t>Check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participants,</a:t>
            </a:r>
            <a:r>
              <a:rPr sz="1600" b="0" spc="-1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bring your</a:t>
            </a:r>
            <a:r>
              <a:rPr sz="1600" b="0" spc="-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sz="1600" b="0" dirty="0">
                <a:solidFill>
                  <a:srgbClr val="231F20"/>
                </a:solidFill>
                <a:latin typeface="Ubuntu"/>
                <a:cs typeface="Ubuntu"/>
              </a:rPr>
              <a:t>motorcycle and </a:t>
            </a:r>
            <a:r>
              <a:rPr sz="1600" b="0" spc="-20" dirty="0">
                <a:solidFill>
                  <a:srgbClr val="231F20"/>
                </a:solidFill>
                <a:latin typeface="Ubuntu"/>
                <a:cs typeface="Ubuntu"/>
              </a:rPr>
              <a:t>gear!</a:t>
            </a:r>
            <a:endParaRPr sz="1600" b="0" dirty="0">
              <a:latin typeface="Ubuntu"/>
              <a:cs typeface="Ubuntu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4D83301-F803-8C81-A0DB-46C28A344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9100" y="9464104"/>
            <a:ext cx="1257770" cy="125777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6FCE43A4-7FA2-A9E4-0D86-79FC9C7AB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19100" y="11050467"/>
            <a:ext cx="1257770" cy="1257770"/>
          </a:xfrm>
          <a:prstGeom prst="rect">
            <a:avLst/>
          </a:prstGeom>
        </p:spPr>
      </p:pic>
      <p:sp>
        <p:nvSpPr>
          <p:cNvPr id="48" name="object 2">
            <a:extLst>
              <a:ext uri="{FF2B5EF4-FFF2-40B4-BE49-F238E27FC236}">
                <a16:creationId xmlns:a16="http://schemas.microsoft.com/office/drawing/2014/main" id="{09B2ABAA-06CA-9416-0B08-4C07AF5ED5BA}"/>
              </a:ext>
            </a:extLst>
          </p:cNvPr>
          <p:cNvSpPr txBox="1"/>
          <p:nvPr/>
        </p:nvSpPr>
        <p:spPr>
          <a:xfrm>
            <a:off x="1783976" y="11120130"/>
            <a:ext cx="2952750" cy="9575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380365">
              <a:lnSpc>
                <a:spcPct val="110600"/>
              </a:lnSpc>
              <a:spcBef>
                <a:spcPts val="1075"/>
              </a:spcBef>
            </a:pPr>
            <a:r>
              <a:rPr lang="en-US" sz="2000" b="1" spc="-45" dirty="0">
                <a:solidFill>
                  <a:srgbClr val="231F20"/>
                </a:solidFill>
                <a:latin typeface="Ubuntu"/>
                <a:cs typeface="Ubuntu"/>
              </a:rPr>
              <a:t>Free</a:t>
            </a:r>
            <a:r>
              <a:rPr lang="en-US" sz="2000" b="1" spc="-8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2000" b="1" spc="-35" dirty="0">
                <a:solidFill>
                  <a:srgbClr val="231F20"/>
                </a:solidFill>
                <a:latin typeface="Ubuntu"/>
                <a:cs typeface="Ubuntu"/>
              </a:rPr>
              <a:t>Riding</a:t>
            </a:r>
            <a:r>
              <a:rPr lang="en-US" sz="2000" b="1" spc="-75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2000" b="1" spc="-35" dirty="0">
                <a:solidFill>
                  <a:srgbClr val="231F20"/>
                </a:solidFill>
                <a:latin typeface="Ubuntu"/>
                <a:cs typeface="Ubuntu"/>
              </a:rPr>
              <a:t>Skills</a:t>
            </a:r>
            <a:r>
              <a:rPr lang="en-US" sz="2000" b="1" spc="-7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2000" b="1" spc="-95" dirty="0">
                <a:solidFill>
                  <a:srgbClr val="231F20"/>
                </a:solidFill>
                <a:latin typeface="Ubuntu"/>
                <a:cs typeface="Ubuntu"/>
              </a:rPr>
              <a:t>Test </a:t>
            </a:r>
            <a:r>
              <a:rPr lang="en-US" sz="1600" b="0" spc="-10" dirty="0">
                <a:solidFill>
                  <a:srgbClr val="231F20"/>
                </a:solidFill>
                <a:latin typeface="Ubuntu"/>
                <a:cs typeface="Ubuntu"/>
              </a:rPr>
              <a:t>Take</a:t>
            </a:r>
            <a:r>
              <a:rPr lang="en-US" sz="1600" b="0" spc="-3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1600" b="0" dirty="0">
                <a:solidFill>
                  <a:srgbClr val="231F20"/>
                </a:solidFill>
                <a:latin typeface="Ubuntu"/>
                <a:cs typeface="Ubuntu"/>
              </a:rPr>
              <a:t>the</a:t>
            </a:r>
            <a:r>
              <a:rPr lang="en-US" sz="1600" b="0" spc="-2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1600" b="0" dirty="0">
                <a:solidFill>
                  <a:srgbClr val="231F20"/>
                </a:solidFill>
                <a:latin typeface="Ubuntu"/>
                <a:cs typeface="Ubuntu"/>
              </a:rPr>
              <a:t>challenge</a:t>
            </a:r>
            <a:r>
              <a:rPr lang="en-US" sz="1600" b="0" spc="-2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1600" b="0" dirty="0">
                <a:solidFill>
                  <a:srgbClr val="231F20"/>
                </a:solidFill>
                <a:latin typeface="Ubuntu"/>
                <a:cs typeface="Ubuntu"/>
              </a:rPr>
              <a:t>of</a:t>
            </a:r>
            <a:r>
              <a:rPr lang="en-US" sz="1600" b="0" spc="-20" dirty="0">
                <a:solidFill>
                  <a:srgbClr val="231F20"/>
                </a:solidFill>
                <a:latin typeface="Ubuntu"/>
                <a:cs typeface="Ubuntu"/>
              </a:rPr>
              <a:t> </a:t>
            </a:r>
            <a:r>
              <a:rPr lang="en-US" sz="1600" b="0" spc="-25" dirty="0">
                <a:solidFill>
                  <a:srgbClr val="231F20"/>
                </a:solidFill>
                <a:latin typeface="Ubuntu"/>
                <a:cs typeface="Ubuntu"/>
              </a:rPr>
              <a:t>an </a:t>
            </a:r>
            <a:r>
              <a:rPr lang="en-US" sz="1600" b="0" dirty="0">
                <a:solidFill>
                  <a:srgbClr val="231F20"/>
                </a:solidFill>
                <a:latin typeface="Ubuntu"/>
                <a:cs typeface="Ubuntu"/>
              </a:rPr>
              <a:t>advanced MSF </a:t>
            </a:r>
            <a:r>
              <a:rPr lang="en-US" sz="1600" b="0" spc="-10" dirty="0">
                <a:solidFill>
                  <a:srgbClr val="231F20"/>
                </a:solidFill>
                <a:latin typeface="Ubuntu"/>
                <a:cs typeface="Ubuntu"/>
              </a:rPr>
              <a:t>course!</a:t>
            </a:r>
            <a:endParaRPr lang="en-US" sz="1600" b="0" dirty="0">
              <a:latin typeface="Ubuntu"/>
              <a:cs typeface="Ubuntu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7DFA22-9C9C-3000-0AD5-F8F571B5C526}"/>
              </a:ext>
            </a:extLst>
          </p:cNvPr>
          <p:cNvSpPr txBox="1"/>
          <p:nvPr/>
        </p:nvSpPr>
        <p:spPr>
          <a:xfrm>
            <a:off x="5704163" y="9513383"/>
            <a:ext cx="3941486" cy="28691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Teko" panose="02000000000000000000" pitchFamily="2" charset="77"/>
                <a:cs typeface="Teko" panose="02000000000000000000" pitchFamily="2" charset="77"/>
              </a:rPr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5C191CB-A677-C56F-A706-0A6DE5C5FC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7100" y="13239664"/>
            <a:ext cx="2574920" cy="20980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7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EB2031"/>
      </a:accent1>
      <a:accent2>
        <a:srgbClr val="717902"/>
      </a:accent2>
      <a:accent3>
        <a:srgbClr val="D39501"/>
      </a:accent3>
      <a:accent4>
        <a:srgbClr val="882820"/>
      </a:accent4>
      <a:accent5>
        <a:srgbClr val="A6AAA9"/>
      </a:accent5>
      <a:accent6>
        <a:srgbClr val="4D4E4C"/>
      </a:accent6>
      <a:hlink>
        <a:srgbClr val="EB2031"/>
      </a:hlink>
      <a:folHlink>
        <a:srgbClr val="6364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RIDE Day Flier A-5x7in with 0.125 bleed</Template>
  <TotalTime>13</TotalTime>
  <Words>133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Regular</vt:lpstr>
      <vt:lpstr>Teko</vt:lpstr>
      <vt:lpstr>Ubuntu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Selma Filipovic</cp:lastModifiedBy>
  <cp:revision>10</cp:revision>
  <dcterms:created xsi:type="dcterms:W3CDTF">2023-09-21T03:37:54Z</dcterms:created>
  <dcterms:modified xsi:type="dcterms:W3CDTF">2023-09-21T04:12:21Z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2023-09-17T00:00:00Z</vt:filetime>
  </property>
  <property fmtid="{D5CDD505-2E9C-101B-9397-08002B2CF9AE}" pid="3" name="Creator">
    <vt:lpwstr>Adobe InDesign 18.9 (Macintosh)</vt:lpwstr>
  </property>
  <property fmtid="{D5CDD505-2E9C-101B-9397-08002B2CF9AE}" pid="4" name="LastSaved">
    <vt:filetime>2023-09-21T00:00:00Z</vt:filetime>
  </property>
  <property fmtid="{D5CDD505-2E9C-101B-9397-08002B2CF9AE}" pid="5" name="Producer">
    <vt:lpwstr>Adobe PDF Library 17.0</vt:lpwstr>
  </property>
</Properties>
</file>